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66"/>
  </p:notesMasterIdLst>
  <p:sldIdLst>
    <p:sldId id="256" r:id="rId4"/>
    <p:sldId id="257" r:id="rId5"/>
    <p:sldId id="295" r:id="rId6"/>
    <p:sldId id="296" r:id="rId7"/>
    <p:sldId id="297" r:id="rId8"/>
    <p:sldId id="298" r:id="rId9"/>
    <p:sldId id="566" r:id="rId10"/>
    <p:sldId id="300" r:id="rId11"/>
    <p:sldId id="301" r:id="rId12"/>
    <p:sldId id="562" r:id="rId13"/>
    <p:sldId id="303" r:id="rId14"/>
    <p:sldId id="304" r:id="rId15"/>
    <p:sldId id="305" r:id="rId16"/>
    <p:sldId id="306" r:id="rId17"/>
    <p:sldId id="307" r:id="rId18"/>
    <p:sldId id="308" r:id="rId19"/>
    <p:sldId id="310" r:id="rId20"/>
    <p:sldId id="311" r:id="rId21"/>
    <p:sldId id="312" r:id="rId22"/>
    <p:sldId id="313" r:id="rId23"/>
    <p:sldId id="314" r:id="rId24"/>
    <p:sldId id="315" r:id="rId25"/>
    <p:sldId id="316" r:id="rId26"/>
    <p:sldId id="317" r:id="rId27"/>
    <p:sldId id="319" r:id="rId28"/>
    <p:sldId id="320" r:id="rId29"/>
    <p:sldId id="318" r:id="rId30"/>
    <p:sldId id="322" r:id="rId31"/>
    <p:sldId id="323" r:id="rId32"/>
    <p:sldId id="321" r:id="rId33"/>
    <p:sldId id="324" r:id="rId34"/>
    <p:sldId id="325" r:id="rId35"/>
    <p:sldId id="326" r:id="rId36"/>
    <p:sldId id="327" r:id="rId37"/>
    <p:sldId id="328" r:id="rId38"/>
    <p:sldId id="329" r:id="rId39"/>
    <p:sldId id="330" r:id="rId40"/>
    <p:sldId id="331" r:id="rId41"/>
    <p:sldId id="332" r:id="rId42"/>
    <p:sldId id="333" r:id="rId43"/>
    <p:sldId id="334" r:id="rId44"/>
    <p:sldId id="336" r:id="rId45"/>
    <p:sldId id="337" r:id="rId46"/>
    <p:sldId id="338" r:id="rId47"/>
    <p:sldId id="339" r:id="rId48"/>
    <p:sldId id="564" r:id="rId49"/>
    <p:sldId id="341" r:id="rId50"/>
    <p:sldId id="342" r:id="rId51"/>
    <p:sldId id="343" r:id="rId52"/>
    <p:sldId id="344" r:id="rId53"/>
    <p:sldId id="348" r:id="rId54"/>
    <p:sldId id="345" r:id="rId55"/>
    <p:sldId id="565" r:id="rId56"/>
    <p:sldId id="347" r:id="rId57"/>
    <p:sldId id="349" r:id="rId58"/>
    <p:sldId id="350" r:id="rId59"/>
    <p:sldId id="351" r:id="rId60"/>
    <p:sldId id="352" r:id="rId61"/>
    <p:sldId id="353" r:id="rId62"/>
    <p:sldId id="354" r:id="rId63"/>
    <p:sldId id="355" r:id="rId64"/>
    <p:sldId id="356"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671"/>
    <a:srgbClr val="24397F"/>
    <a:srgbClr val="F8F8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51EC1F-92DE-03BE-3AB8-F00985488494}" v="108" dt="2025-03-03T14:09:20.297"/>
    <p1510:client id="{571579CE-57F7-E123-95C0-6F54DD008FF1}" v="142" dt="2025-03-04T05:11:01.100"/>
    <p1510:client id="{8CA4C2CE-4944-F671-8AB8-76CAE9527AB9}" v="14" dt="2025-03-04T01:58:07.956"/>
    <p1510:client id="{90C7ECBF-AA5D-CE61-ADC7-CA51548B4CE6}" v="164" dt="2025-03-03T13:27:17.312"/>
    <p1510:client id="{91D559BC-3606-44C3-9C04-149097FD1533}" v="1480" dt="2025-03-04T02:08:36.825"/>
    <p1510:client id="{A76DE9FA-A81C-4326-B957-0786F320F1CB}" v="6" dt="2025-03-04T12:27:15.787"/>
    <p1510:client id="{D1BD3CCB-1514-0EF5-505F-43FA1238DBA1}" v="111" dt="2025-03-03T22:58:31.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508"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Picón Salinas" userId="S::mpicon@flar.net::2587e1e9-9f21-4b7b-b919-8ef356ce05c7" providerId="AD" clId="Web-{1E51EC1F-92DE-03BE-3AB8-F00985488494}"/>
    <pc:docChg chg="modSld">
      <pc:chgData name="Michelle Picón Salinas" userId="S::mpicon@flar.net::2587e1e9-9f21-4b7b-b919-8ef356ce05c7" providerId="AD" clId="Web-{1E51EC1F-92DE-03BE-3AB8-F00985488494}" dt="2025-03-03T14:09:20.297" v="86" actId="1076"/>
      <pc:docMkLst>
        <pc:docMk/>
      </pc:docMkLst>
      <pc:sldChg chg="modSp">
        <pc:chgData name="Michelle Picón Salinas" userId="S::mpicon@flar.net::2587e1e9-9f21-4b7b-b919-8ef356ce05c7" providerId="AD" clId="Web-{1E51EC1F-92DE-03BE-3AB8-F00985488494}" dt="2025-03-03T13:52:40.919" v="7" actId="1076"/>
        <pc:sldMkLst>
          <pc:docMk/>
          <pc:sldMk cId="450077476" sldId="256"/>
        </pc:sldMkLst>
        <pc:spChg chg="mod">
          <ac:chgData name="Michelle Picón Salinas" userId="S::mpicon@flar.net::2587e1e9-9f21-4b7b-b919-8ef356ce05c7" providerId="AD" clId="Web-{1E51EC1F-92DE-03BE-3AB8-F00985488494}" dt="2025-03-03T13:52:40.919" v="7" actId="1076"/>
          <ac:spMkLst>
            <pc:docMk/>
            <pc:sldMk cId="450077476" sldId="256"/>
            <ac:spMk id="11" creationId="{2E06B4E9-48D5-3C90-4B72-9AB869AC5C9C}"/>
          </ac:spMkLst>
        </pc:spChg>
      </pc:sldChg>
      <pc:sldChg chg="modSp">
        <pc:chgData name="Michelle Picón Salinas" userId="S::mpicon@flar.net::2587e1e9-9f21-4b7b-b919-8ef356ce05c7" providerId="AD" clId="Web-{1E51EC1F-92DE-03BE-3AB8-F00985488494}" dt="2025-03-03T13:57:58.617" v="11" actId="20577"/>
        <pc:sldMkLst>
          <pc:docMk/>
          <pc:sldMk cId="2913214171" sldId="259"/>
        </pc:sldMkLst>
        <pc:spChg chg="mod">
          <ac:chgData name="Michelle Picón Salinas" userId="S::mpicon@flar.net::2587e1e9-9f21-4b7b-b919-8ef356ce05c7" providerId="AD" clId="Web-{1E51EC1F-92DE-03BE-3AB8-F00985488494}" dt="2025-03-03T13:57:58.617" v="11" actId="20577"/>
          <ac:spMkLst>
            <pc:docMk/>
            <pc:sldMk cId="2913214171" sldId="259"/>
            <ac:spMk id="10" creationId="{3156FC2B-4625-8E73-EAE3-D17BBF9814F0}"/>
          </ac:spMkLst>
        </pc:spChg>
        <pc:spChg chg="mod">
          <ac:chgData name="Michelle Picón Salinas" userId="S::mpicon@flar.net::2587e1e9-9f21-4b7b-b919-8ef356ce05c7" providerId="AD" clId="Web-{1E51EC1F-92DE-03BE-3AB8-F00985488494}" dt="2025-03-03T13:57:52.508" v="10" actId="14100"/>
          <ac:spMkLst>
            <pc:docMk/>
            <pc:sldMk cId="2913214171" sldId="259"/>
            <ac:spMk id="13" creationId="{FFCA0B58-F0B2-1CAC-CF7D-DE8D269955F2}"/>
          </ac:spMkLst>
        </pc:spChg>
      </pc:sldChg>
      <pc:sldChg chg="modSp">
        <pc:chgData name="Michelle Picón Salinas" userId="S::mpicon@flar.net::2587e1e9-9f21-4b7b-b919-8ef356ce05c7" providerId="AD" clId="Web-{1E51EC1F-92DE-03BE-3AB8-F00985488494}" dt="2025-03-03T14:05:28.195" v="24" actId="1076"/>
        <pc:sldMkLst>
          <pc:docMk/>
          <pc:sldMk cId="1861587198" sldId="295"/>
        </pc:sldMkLst>
        <pc:spChg chg="mod">
          <ac:chgData name="Michelle Picón Salinas" userId="S::mpicon@flar.net::2587e1e9-9f21-4b7b-b919-8ef356ce05c7" providerId="AD" clId="Web-{1E51EC1F-92DE-03BE-3AB8-F00985488494}" dt="2025-03-03T14:04:52.272" v="15" actId="20577"/>
          <ac:spMkLst>
            <pc:docMk/>
            <pc:sldMk cId="1861587198" sldId="295"/>
            <ac:spMk id="10" creationId="{B65618E3-05D6-BE20-AD68-A14272BA2C39}"/>
          </ac:spMkLst>
        </pc:spChg>
        <pc:spChg chg="mod">
          <ac:chgData name="Michelle Picón Salinas" userId="S::mpicon@flar.net::2587e1e9-9f21-4b7b-b919-8ef356ce05c7" providerId="AD" clId="Web-{1E51EC1F-92DE-03BE-3AB8-F00985488494}" dt="2025-03-03T14:05:28.195" v="24" actId="1076"/>
          <ac:spMkLst>
            <pc:docMk/>
            <pc:sldMk cId="1861587198" sldId="295"/>
            <ac:spMk id="13" creationId="{181B5AD3-3B7F-7EE2-519F-04CD305F7FD3}"/>
          </ac:spMkLst>
        </pc:spChg>
      </pc:sldChg>
      <pc:sldChg chg="modSp">
        <pc:chgData name="Michelle Picón Salinas" userId="S::mpicon@flar.net::2587e1e9-9f21-4b7b-b919-8ef356ce05c7" providerId="AD" clId="Web-{1E51EC1F-92DE-03BE-3AB8-F00985488494}" dt="2025-03-03T14:05:59.602" v="32"/>
        <pc:sldMkLst>
          <pc:docMk/>
          <pc:sldMk cId="2291669997" sldId="296"/>
        </pc:sldMkLst>
        <pc:spChg chg="mod">
          <ac:chgData name="Michelle Picón Salinas" userId="S::mpicon@flar.net::2587e1e9-9f21-4b7b-b919-8ef356ce05c7" providerId="AD" clId="Web-{1E51EC1F-92DE-03BE-3AB8-F00985488494}" dt="2025-03-03T14:05:59.602" v="32"/>
          <ac:spMkLst>
            <pc:docMk/>
            <pc:sldMk cId="2291669997" sldId="296"/>
            <ac:spMk id="2" creationId="{18A07121-8219-6643-7432-076CD8E6A16D}"/>
          </ac:spMkLst>
        </pc:spChg>
        <pc:spChg chg="mod">
          <ac:chgData name="Michelle Picón Salinas" userId="S::mpicon@flar.net::2587e1e9-9f21-4b7b-b919-8ef356ce05c7" providerId="AD" clId="Web-{1E51EC1F-92DE-03BE-3AB8-F00985488494}" dt="2025-03-03T14:05:57.149" v="31" actId="1076"/>
          <ac:spMkLst>
            <pc:docMk/>
            <pc:sldMk cId="2291669997" sldId="296"/>
            <ac:spMk id="10" creationId="{1A02336B-742A-463A-702D-8058F8B1261A}"/>
          </ac:spMkLst>
        </pc:spChg>
      </pc:sldChg>
      <pc:sldChg chg="modSp">
        <pc:chgData name="Michelle Picón Salinas" userId="S::mpicon@flar.net::2587e1e9-9f21-4b7b-b919-8ef356ce05c7" providerId="AD" clId="Web-{1E51EC1F-92DE-03BE-3AB8-F00985488494}" dt="2025-03-03T14:06:30.369" v="43" actId="1076"/>
        <pc:sldMkLst>
          <pc:docMk/>
          <pc:sldMk cId="294756658" sldId="297"/>
        </pc:sldMkLst>
        <pc:spChg chg="mod">
          <ac:chgData name="Michelle Picón Salinas" userId="S::mpicon@flar.net::2587e1e9-9f21-4b7b-b919-8ef356ce05c7" providerId="AD" clId="Web-{1E51EC1F-92DE-03BE-3AB8-F00985488494}" dt="2025-03-03T14:06:28.541" v="42" actId="1076"/>
          <ac:spMkLst>
            <pc:docMk/>
            <pc:sldMk cId="294756658" sldId="297"/>
            <ac:spMk id="10" creationId="{E522315E-7864-2A57-71E9-4784274FE5C1}"/>
          </ac:spMkLst>
        </pc:spChg>
        <pc:picChg chg="mod">
          <ac:chgData name="Michelle Picón Salinas" userId="S::mpicon@flar.net::2587e1e9-9f21-4b7b-b919-8ef356ce05c7" providerId="AD" clId="Web-{1E51EC1F-92DE-03BE-3AB8-F00985488494}" dt="2025-03-03T14:06:30.369" v="43" actId="1076"/>
          <ac:picMkLst>
            <pc:docMk/>
            <pc:sldMk cId="294756658" sldId="297"/>
            <ac:picMk id="4" creationId="{798EE157-AA15-A5D6-6352-619495634BF0}"/>
          </ac:picMkLst>
        </pc:picChg>
      </pc:sldChg>
      <pc:sldChg chg="addSp delSp modSp">
        <pc:chgData name="Michelle Picón Salinas" userId="S::mpicon@flar.net::2587e1e9-9f21-4b7b-b919-8ef356ce05c7" providerId="AD" clId="Web-{1E51EC1F-92DE-03BE-3AB8-F00985488494}" dt="2025-03-03T14:06:42.307" v="46" actId="1076"/>
        <pc:sldMkLst>
          <pc:docMk/>
          <pc:sldMk cId="3161313798" sldId="298"/>
        </pc:sldMkLst>
        <pc:spChg chg="add">
          <ac:chgData name="Michelle Picón Salinas" userId="S::mpicon@flar.net::2587e1e9-9f21-4b7b-b919-8ef356ce05c7" providerId="AD" clId="Web-{1E51EC1F-92DE-03BE-3AB8-F00985488494}" dt="2025-03-03T14:06:39.979" v="45"/>
          <ac:spMkLst>
            <pc:docMk/>
            <pc:sldMk cId="3161313798" sldId="298"/>
            <ac:spMk id="3" creationId="{1CC96A78-3E61-042D-5939-175E6D2B6481}"/>
          </ac:spMkLst>
        </pc:spChg>
        <pc:spChg chg="del">
          <ac:chgData name="Michelle Picón Salinas" userId="S::mpicon@flar.net::2587e1e9-9f21-4b7b-b919-8ef356ce05c7" providerId="AD" clId="Web-{1E51EC1F-92DE-03BE-3AB8-F00985488494}" dt="2025-03-03T14:06:35.744" v="44"/>
          <ac:spMkLst>
            <pc:docMk/>
            <pc:sldMk cId="3161313798" sldId="298"/>
            <ac:spMk id="10" creationId="{9F19FFDB-97D4-13E1-9A45-1F6192D52C53}"/>
          </ac:spMkLst>
        </pc:spChg>
        <pc:picChg chg="mod">
          <ac:chgData name="Michelle Picón Salinas" userId="S::mpicon@flar.net::2587e1e9-9f21-4b7b-b919-8ef356ce05c7" providerId="AD" clId="Web-{1E51EC1F-92DE-03BE-3AB8-F00985488494}" dt="2025-03-03T14:06:42.307" v="46" actId="1076"/>
          <ac:picMkLst>
            <pc:docMk/>
            <pc:sldMk cId="3161313798" sldId="298"/>
            <ac:picMk id="4" creationId="{B7862252-E799-6EA3-A568-150E09EF0DF2}"/>
          </ac:picMkLst>
        </pc:picChg>
      </pc:sldChg>
      <pc:sldChg chg="modSp">
        <pc:chgData name="Michelle Picón Salinas" userId="S::mpicon@flar.net::2587e1e9-9f21-4b7b-b919-8ef356ce05c7" providerId="AD" clId="Web-{1E51EC1F-92DE-03BE-3AB8-F00985488494}" dt="2025-03-03T14:07:03.980" v="53" actId="1076"/>
        <pc:sldMkLst>
          <pc:docMk/>
          <pc:sldMk cId="1847425" sldId="300"/>
        </pc:sldMkLst>
        <pc:spChg chg="mod">
          <ac:chgData name="Michelle Picón Salinas" userId="S::mpicon@flar.net::2587e1e9-9f21-4b7b-b919-8ef356ce05c7" providerId="AD" clId="Web-{1E51EC1F-92DE-03BE-3AB8-F00985488494}" dt="2025-03-03T14:07:03.980" v="53" actId="1076"/>
          <ac:spMkLst>
            <pc:docMk/>
            <pc:sldMk cId="1847425" sldId="300"/>
            <ac:spMk id="2" creationId="{53DF6377-0086-128B-D848-22B2FF23F851}"/>
          </ac:spMkLst>
        </pc:spChg>
        <pc:spChg chg="mod">
          <ac:chgData name="Michelle Picón Salinas" userId="S::mpicon@flar.net::2587e1e9-9f21-4b7b-b919-8ef356ce05c7" providerId="AD" clId="Web-{1E51EC1F-92DE-03BE-3AB8-F00985488494}" dt="2025-03-03T14:06:56.761" v="50" actId="1076"/>
          <ac:spMkLst>
            <pc:docMk/>
            <pc:sldMk cId="1847425" sldId="300"/>
            <ac:spMk id="10" creationId="{F0DAB334-862F-DBD2-A86A-80BAD5AD7C12}"/>
          </ac:spMkLst>
        </pc:spChg>
      </pc:sldChg>
      <pc:sldChg chg="delSp modSp">
        <pc:chgData name="Michelle Picón Salinas" userId="S::mpicon@flar.net::2587e1e9-9f21-4b7b-b919-8ef356ce05c7" providerId="AD" clId="Web-{1E51EC1F-92DE-03BE-3AB8-F00985488494}" dt="2025-03-03T14:07:51.919" v="68" actId="1076"/>
        <pc:sldMkLst>
          <pc:docMk/>
          <pc:sldMk cId="3522406484" sldId="301"/>
        </pc:sldMkLst>
        <pc:spChg chg="mod">
          <ac:chgData name="Michelle Picón Salinas" userId="S::mpicon@flar.net::2587e1e9-9f21-4b7b-b919-8ef356ce05c7" providerId="AD" clId="Web-{1E51EC1F-92DE-03BE-3AB8-F00985488494}" dt="2025-03-03T14:07:28.496" v="59" actId="1076"/>
          <ac:spMkLst>
            <pc:docMk/>
            <pc:sldMk cId="3522406484" sldId="301"/>
            <ac:spMk id="10" creationId="{E9EB8D8F-53F0-B105-21EC-8BF0C19D05DF}"/>
          </ac:spMkLst>
        </pc:spChg>
        <pc:spChg chg="mod">
          <ac:chgData name="Michelle Picón Salinas" userId="S::mpicon@flar.net::2587e1e9-9f21-4b7b-b919-8ef356ce05c7" providerId="AD" clId="Web-{1E51EC1F-92DE-03BE-3AB8-F00985488494}" dt="2025-03-03T14:07:50.231" v="67" actId="1076"/>
          <ac:spMkLst>
            <pc:docMk/>
            <pc:sldMk cId="3522406484" sldId="301"/>
            <ac:spMk id="13" creationId="{7764E136-CF2C-4DBE-58A0-BB914FDCF001}"/>
          </ac:spMkLst>
        </pc:spChg>
        <pc:picChg chg="mod">
          <ac:chgData name="Michelle Picón Salinas" userId="S::mpicon@flar.net::2587e1e9-9f21-4b7b-b919-8ef356ce05c7" providerId="AD" clId="Web-{1E51EC1F-92DE-03BE-3AB8-F00985488494}" dt="2025-03-03T14:07:51.919" v="68" actId="1076"/>
          <ac:picMkLst>
            <pc:docMk/>
            <pc:sldMk cId="3522406484" sldId="301"/>
            <ac:picMk id="14" creationId="{AE40C467-7358-6977-BCE0-656DE36989B8}"/>
          </ac:picMkLst>
        </pc:picChg>
        <pc:cxnChg chg="del">
          <ac:chgData name="Michelle Picón Salinas" userId="S::mpicon@flar.net::2587e1e9-9f21-4b7b-b919-8ef356ce05c7" providerId="AD" clId="Web-{1E51EC1F-92DE-03BE-3AB8-F00985488494}" dt="2025-03-03T14:07:12.136" v="54"/>
          <ac:cxnSpMkLst>
            <pc:docMk/>
            <pc:sldMk cId="3522406484" sldId="301"/>
            <ac:cxnSpMk id="7" creationId="{78E6607D-1912-835E-6357-7F047CC3D5C7}"/>
          </ac:cxnSpMkLst>
        </pc:cxnChg>
      </pc:sldChg>
      <pc:sldChg chg="modSp">
        <pc:chgData name="Michelle Picón Salinas" userId="S::mpicon@flar.net::2587e1e9-9f21-4b7b-b919-8ef356ce05c7" providerId="AD" clId="Web-{1E51EC1F-92DE-03BE-3AB8-F00985488494}" dt="2025-03-03T14:09:20.297" v="86" actId="1076"/>
        <pc:sldMkLst>
          <pc:docMk/>
          <pc:sldMk cId="1560479280" sldId="303"/>
        </pc:sldMkLst>
        <pc:spChg chg="mod">
          <ac:chgData name="Michelle Picón Salinas" userId="S::mpicon@flar.net::2587e1e9-9f21-4b7b-b919-8ef356ce05c7" providerId="AD" clId="Web-{1E51EC1F-92DE-03BE-3AB8-F00985488494}" dt="2025-03-03T14:09:19.047" v="85" actId="1076"/>
          <ac:spMkLst>
            <pc:docMk/>
            <pc:sldMk cId="1560479280" sldId="303"/>
            <ac:spMk id="3" creationId="{ECB218CA-211D-A3C1-035B-DC8C85A19DE6}"/>
          </ac:spMkLst>
        </pc:spChg>
        <pc:spChg chg="mod">
          <ac:chgData name="Michelle Picón Salinas" userId="S::mpicon@flar.net::2587e1e9-9f21-4b7b-b919-8ef356ce05c7" providerId="AD" clId="Web-{1E51EC1F-92DE-03BE-3AB8-F00985488494}" dt="2025-03-03T14:09:03.671" v="82" actId="20577"/>
          <ac:spMkLst>
            <pc:docMk/>
            <pc:sldMk cId="1560479280" sldId="303"/>
            <ac:spMk id="4" creationId="{B3FE95AE-CE68-E037-65D9-831DFE6AD6C6}"/>
          </ac:spMkLst>
        </pc:spChg>
        <pc:picChg chg="mod">
          <ac:chgData name="Michelle Picón Salinas" userId="S::mpicon@flar.net::2587e1e9-9f21-4b7b-b919-8ef356ce05c7" providerId="AD" clId="Web-{1E51EC1F-92DE-03BE-3AB8-F00985488494}" dt="2025-03-03T14:09:20.297" v="86" actId="1076"/>
          <ac:picMkLst>
            <pc:docMk/>
            <pc:sldMk cId="1560479280" sldId="303"/>
            <ac:picMk id="5" creationId="{E2D8D91F-4C58-49CD-8E79-54C64F61647A}"/>
          </ac:picMkLst>
        </pc:picChg>
      </pc:sldChg>
      <pc:sldChg chg="addSp delSp modSp">
        <pc:chgData name="Michelle Picón Salinas" userId="S::mpicon@flar.net::2587e1e9-9f21-4b7b-b919-8ef356ce05c7" providerId="AD" clId="Web-{1E51EC1F-92DE-03BE-3AB8-F00985488494}" dt="2025-03-03T14:08:44.264" v="77" actId="1076"/>
        <pc:sldMkLst>
          <pc:docMk/>
          <pc:sldMk cId="1358226046" sldId="562"/>
        </pc:sldMkLst>
        <pc:spChg chg="add del mod">
          <ac:chgData name="Michelle Picón Salinas" userId="S::mpicon@flar.net::2587e1e9-9f21-4b7b-b919-8ef356ce05c7" providerId="AD" clId="Web-{1E51EC1F-92DE-03BE-3AB8-F00985488494}" dt="2025-03-03T14:08:08.997" v="71"/>
          <ac:spMkLst>
            <pc:docMk/>
            <pc:sldMk cId="1358226046" sldId="562"/>
            <ac:spMk id="3" creationId="{3F41082B-AA85-6958-8E5E-50102F07DC9F}"/>
          </ac:spMkLst>
        </pc:spChg>
        <pc:spChg chg="mod">
          <ac:chgData name="Michelle Picón Salinas" userId="S::mpicon@flar.net::2587e1e9-9f21-4b7b-b919-8ef356ce05c7" providerId="AD" clId="Web-{1E51EC1F-92DE-03BE-3AB8-F00985488494}" dt="2025-03-03T14:08:40.608" v="75" actId="1076"/>
          <ac:spMkLst>
            <pc:docMk/>
            <pc:sldMk cId="1358226046" sldId="562"/>
            <ac:spMk id="4" creationId="{F2F29F1A-7023-4FC5-5F55-19BFCF4ABCDD}"/>
          </ac:spMkLst>
        </pc:spChg>
        <pc:spChg chg="del">
          <ac:chgData name="Michelle Picón Salinas" userId="S::mpicon@flar.net::2587e1e9-9f21-4b7b-b919-8ef356ce05c7" providerId="AD" clId="Web-{1E51EC1F-92DE-03BE-3AB8-F00985488494}" dt="2025-03-03T14:08:04.403" v="69"/>
          <ac:spMkLst>
            <pc:docMk/>
            <pc:sldMk cId="1358226046" sldId="562"/>
            <ac:spMk id="6" creationId="{4B5C8142-EC98-0D21-39AF-894DA5047932}"/>
          </ac:spMkLst>
        </pc:spChg>
        <pc:spChg chg="add">
          <ac:chgData name="Michelle Picón Salinas" userId="S::mpicon@flar.net::2587e1e9-9f21-4b7b-b919-8ef356ce05c7" providerId="AD" clId="Web-{1E51EC1F-92DE-03BE-3AB8-F00985488494}" dt="2025-03-03T14:08:04.763" v="70"/>
          <ac:spMkLst>
            <pc:docMk/>
            <pc:sldMk cId="1358226046" sldId="562"/>
            <ac:spMk id="9" creationId="{BED5F846-7CEA-5598-FCEA-93E83E856B0F}"/>
          </ac:spMkLst>
        </pc:spChg>
        <pc:picChg chg="mod">
          <ac:chgData name="Michelle Picón Salinas" userId="S::mpicon@flar.net::2587e1e9-9f21-4b7b-b919-8ef356ce05c7" providerId="AD" clId="Web-{1E51EC1F-92DE-03BE-3AB8-F00985488494}" dt="2025-03-03T14:08:44.264" v="77" actId="1076"/>
          <ac:picMkLst>
            <pc:docMk/>
            <pc:sldMk cId="1358226046" sldId="562"/>
            <ac:picMk id="5" creationId="{43ADF20C-8678-3FBA-CC20-F121F7088ED4}"/>
          </ac:picMkLst>
        </pc:picChg>
        <pc:picChg chg="mod">
          <ac:chgData name="Michelle Picón Salinas" userId="S::mpicon@flar.net::2587e1e9-9f21-4b7b-b919-8ef356ce05c7" providerId="AD" clId="Web-{1E51EC1F-92DE-03BE-3AB8-F00985488494}" dt="2025-03-03T14:08:42.717" v="76" actId="1076"/>
          <ac:picMkLst>
            <pc:docMk/>
            <pc:sldMk cId="1358226046" sldId="562"/>
            <ac:picMk id="8" creationId="{391C176D-A18C-4FA7-CD89-A9275E1AE312}"/>
          </ac:picMkLst>
        </pc:picChg>
        <pc:picChg chg="add ord">
          <ac:chgData name="Michelle Picón Salinas" userId="S::mpicon@flar.net::2587e1e9-9f21-4b7b-b919-8ef356ce05c7" providerId="AD" clId="Web-{1E51EC1F-92DE-03BE-3AB8-F00985488494}" dt="2025-03-03T14:08:16.920" v="73"/>
          <ac:picMkLst>
            <pc:docMk/>
            <pc:sldMk cId="1358226046" sldId="562"/>
            <ac:picMk id="11" creationId="{BC00BC75-8DBC-4680-48EC-60A21FA1763F}"/>
          </ac:picMkLst>
        </pc:picChg>
      </pc:sldChg>
    </pc:docChg>
  </pc:docChgLst>
  <pc:docChgLst>
    <pc:chgData name="Michelle Picón Salinas" userId="S::mpicon@flar.net::2587e1e9-9f21-4b7b-b919-8ef356ce05c7" providerId="AD" clId="Web-{8CA4C2CE-4944-F671-8AB8-76CAE9527AB9}"/>
    <pc:docChg chg="modSld">
      <pc:chgData name="Michelle Picón Salinas" userId="S::mpicon@flar.net::2587e1e9-9f21-4b7b-b919-8ef356ce05c7" providerId="AD" clId="Web-{8CA4C2CE-4944-F671-8AB8-76CAE9527AB9}" dt="2025-03-04T01:58:07.956" v="9" actId="1076"/>
      <pc:docMkLst>
        <pc:docMk/>
      </pc:docMkLst>
      <pc:sldChg chg="modSp">
        <pc:chgData name="Michelle Picón Salinas" userId="S::mpicon@flar.net::2587e1e9-9f21-4b7b-b919-8ef356ce05c7" providerId="AD" clId="Web-{8CA4C2CE-4944-F671-8AB8-76CAE9527AB9}" dt="2025-03-04T01:58:07.956" v="9" actId="1076"/>
        <pc:sldMkLst>
          <pc:docMk/>
          <pc:sldMk cId="1724872026" sldId="333"/>
        </pc:sldMkLst>
        <pc:spChg chg="mod">
          <ac:chgData name="Michelle Picón Salinas" userId="S::mpicon@flar.net::2587e1e9-9f21-4b7b-b919-8ef356ce05c7" providerId="AD" clId="Web-{8CA4C2CE-4944-F671-8AB8-76CAE9527AB9}" dt="2025-03-04T01:57:58.612" v="5"/>
          <ac:spMkLst>
            <pc:docMk/>
            <pc:sldMk cId="1724872026" sldId="333"/>
            <ac:spMk id="2" creationId="{36F90A09-6C58-DF26-49C4-31681F3F1C9B}"/>
          </ac:spMkLst>
        </pc:spChg>
        <pc:spChg chg="mod">
          <ac:chgData name="Michelle Picón Salinas" userId="S::mpicon@flar.net::2587e1e9-9f21-4b7b-b919-8ef356ce05c7" providerId="AD" clId="Web-{8CA4C2CE-4944-F671-8AB8-76CAE9527AB9}" dt="2025-03-04T01:58:06.315" v="7"/>
          <ac:spMkLst>
            <pc:docMk/>
            <pc:sldMk cId="1724872026" sldId="333"/>
            <ac:spMk id="3" creationId="{21925D9D-E281-369E-01BF-083A76735ED8}"/>
          </ac:spMkLst>
        </pc:spChg>
        <pc:picChg chg="mod">
          <ac:chgData name="Michelle Picón Salinas" userId="S::mpicon@flar.net::2587e1e9-9f21-4b7b-b919-8ef356ce05c7" providerId="AD" clId="Web-{8CA4C2CE-4944-F671-8AB8-76CAE9527AB9}" dt="2025-03-04T01:57:42.299" v="0" actId="1076"/>
          <ac:picMkLst>
            <pc:docMk/>
            <pc:sldMk cId="1724872026" sldId="333"/>
            <ac:picMk id="6" creationId="{E1461B1D-27E0-19CF-C1DC-C2BEB0C674AD}"/>
          </ac:picMkLst>
        </pc:picChg>
        <pc:picChg chg="mod">
          <ac:chgData name="Michelle Picón Salinas" userId="S::mpicon@flar.net::2587e1e9-9f21-4b7b-b919-8ef356ce05c7" providerId="AD" clId="Web-{8CA4C2CE-4944-F671-8AB8-76CAE9527AB9}" dt="2025-03-04T01:58:07.956" v="9" actId="1076"/>
          <ac:picMkLst>
            <pc:docMk/>
            <pc:sldMk cId="1724872026" sldId="333"/>
            <ac:picMk id="8" creationId="{84C20069-497B-50A7-A341-133A5C9BD3CC}"/>
          </ac:picMkLst>
        </pc:picChg>
      </pc:sldChg>
    </pc:docChg>
  </pc:docChgLst>
  <pc:docChgLst>
    <pc:chgData name="Michelle Picón Salinas" userId="2587e1e9-9f21-4b7b-b919-8ef356ce05c7" providerId="ADAL" clId="{975B055B-A706-4C17-95B7-DE5604598838}"/>
    <pc:docChg chg="undo custSel modSld">
      <pc:chgData name="Michelle Picón Salinas" userId="2587e1e9-9f21-4b7b-b919-8ef356ce05c7" providerId="ADAL" clId="{975B055B-A706-4C17-95B7-DE5604598838}" dt="2025-03-03T02:13:19.789" v="793" actId="14100"/>
      <pc:docMkLst>
        <pc:docMk/>
      </pc:docMkLst>
      <pc:sldChg chg="modSp mod">
        <pc:chgData name="Michelle Picón Salinas" userId="2587e1e9-9f21-4b7b-b919-8ef356ce05c7" providerId="ADAL" clId="{975B055B-A706-4C17-95B7-DE5604598838}" dt="2025-03-02T21:00:33.233" v="3" actId="1076"/>
        <pc:sldMkLst>
          <pc:docMk/>
          <pc:sldMk cId="450077476" sldId="256"/>
        </pc:sldMkLst>
        <pc:spChg chg="mod">
          <ac:chgData name="Michelle Picón Salinas" userId="2587e1e9-9f21-4b7b-b919-8ef356ce05c7" providerId="ADAL" clId="{975B055B-A706-4C17-95B7-DE5604598838}" dt="2025-03-02T21:00:33.233" v="3" actId="1076"/>
          <ac:spMkLst>
            <pc:docMk/>
            <pc:sldMk cId="450077476" sldId="256"/>
            <ac:spMk id="11" creationId="{2E06B4E9-48D5-3C90-4B72-9AB869AC5C9C}"/>
          </ac:spMkLst>
        </pc:spChg>
      </pc:sldChg>
      <pc:sldChg chg="addSp delSp modSp mod">
        <pc:chgData name="Michelle Picón Salinas" userId="2587e1e9-9f21-4b7b-b919-8ef356ce05c7" providerId="ADAL" clId="{975B055B-A706-4C17-95B7-DE5604598838}" dt="2025-03-03T01:25:42.441" v="726"/>
        <pc:sldMkLst>
          <pc:docMk/>
          <pc:sldMk cId="2450264599" sldId="257"/>
        </pc:sldMkLst>
        <pc:spChg chg="mod">
          <ac:chgData name="Michelle Picón Salinas" userId="2587e1e9-9f21-4b7b-b919-8ef356ce05c7" providerId="ADAL" clId="{975B055B-A706-4C17-95B7-DE5604598838}" dt="2025-03-03T01:25:42.441" v="726"/>
          <ac:spMkLst>
            <pc:docMk/>
            <pc:sldMk cId="2450264599" sldId="257"/>
            <ac:spMk id="13" creationId="{6035E104-1238-0C89-5C1D-2E9FA58EADE4}"/>
          </ac:spMkLst>
        </pc:spChg>
        <pc:spChg chg="mod">
          <ac:chgData name="Michelle Picón Salinas" userId="2587e1e9-9f21-4b7b-b919-8ef356ce05c7" providerId="ADAL" clId="{975B055B-A706-4C17-95B7-DE5604598838}" dt="2025-03-02T21:00:42.947" v="4" actId="2711"/>
          <ac:spMkLst>
            <pc:docMk/>
            <pc:sldMk cId="2450264599" sldId="257"/>
            <ac:spMk id="14" creationId="{0441B816-9B70-81F6-74BD-CF4E25522280}"/>
          </ac:spMkLst>
        </pc:spChg>
        <pc:picChg chg="add mod">
          <ac:chgData name="Michelle Picón Salinas" userId="2587e1e9-9f21-4b7b-b919-8ef356ce05c7" providerId="ADAL" clId="{975B055B-A706-4C17-95B7-DE5604598838}" dt="2025-03-02T21:01:26.688" v="39" actId="29295"/>
          <ac:picMkLst>
            <pc:docMk/>
            <pc:sldMk cId="2450264599" sldId="257"/>
            <ac:picMk id="4" creationId="{B08C03B1-F912-00BC-8D75-91C0E2B7AD74}"/>
          </ac:picMkLst>
        </pc:picChg>
      </pc:sldChg>
      <pc:sldChg chg="delSp modSp mod">
        <pc:chgData name="Michelle Picón Salinas" userId="2587e1e9-9f21-4b7b-b919-8ef356ce05c7" providerId="ADAL" clId="{975B055B-A706-4C17-95B7-DE5604598838}" dt="2025-03-03T01:25:59.471" v="729" actId="14100"/>
        <pc:sldMkLst>
          <pc:docMk/>
          <pc:sldMk cId="2913214171" sldId="259"/>
        </pc:sldMkLst>
        <pc:spChg chg="mod">
          <ac:chgData name="Michelle Picón Salinas" userId="2587e1e9-9f21-4b7b-b919-8ef356ce05c7" providerId="ADAL" clId="{975B055B-A706-4C17-95B7-DE5604598838}" dt="2025-03-03T01:25:59.471" v="729" actId="14100"/>
          <ac:spMkLst>
            <pc:docMk/>
            <pc:sldMk cId="2913214171" sldId="259"/>
            <ac:spMk id="10" creationId="{3156FC2B-4625-8E73-EAE3-D17BBF9814F0}"/>
          </ac:spMkLst>
        </pc:spChg>
      </pc:sldChg>
      <pc:sldChg chg="delSp modSp mod">
        <pc:chgData name="Michelle Picón Salinas" userId="2587e1e9-9f21-4b7b-b919-8ef356ce05c7" providerId="ADAL" clId="{975B055B-A706-4C17-95B7-DE5604598838}" dt="2025-03-02T21:02:10.993" v="48" actId="1076"/>
        <pc:sldMkLst>
          <pc:docMk/>
          <pc:sldMk cId="1861587198" sldId="295"/>
        </pc:sldMkLst>
        <pc:spChg chg="mod">
          <ac:chgData name="Michelle Picón Salinas" userId="2587e1e9-9f21-4b7b-b919-8ef356ce05c7" providerId="ADAL" clId="{975B055B-A706-4C17-95B7-DE5604598838}" dt="2025-03-02T21:02:07.359" v="47" actId="1076"/>
          <ac:spMkLst>
            <pc:docMk/>
            <pc:sldMk cId="1861587198" sldId="295"/>
            <ac:spMk id="10" creationId="{B65618E3-05D6-BE20-AD68-A14272BA2C39}"/>
          </ac:spMkLst>
        </pc:spChg>
        <pc:spChg chg="mod">
          <ac:chgData name="Michelle Picón Salinas" userId="2587e1e9-9f21-4b7b-b919-8ef356ce05c7" providerId="ADAL" clId="{975B055B-A706-4C17-95B7-DE5604598838}" dt="2025-03-02T21:02:10.993" v="48" actId="1076"/>
          <ac:spMkLst>
            <pc:docMk/>
            <pc:sldMk cId="1861587198" sldId="295"/>
            <ac:spMk id="13" creationId="{181B5AD3-3B7F-7EE2-519F-04CD305F7FD3}"/>
          </ac:spMkLst>
        </pc:spChg>
      </pc:sldChg>
      <pc:sldChg chg="delSp modSp mod">
        <pc:chgData name="Michelle Picón Salinas" userId="2587e1e9-9f21-4b7b-b919-8ef356ce05c7" providerId="ADAL" clId="{975B055B-A706-4C17-95B7-DE5604598838}" dt="2025-03-03T02:11:04.722" v="791" actId="6549"/>
        <pc:sldMkLst>
          <pc:docMk/>
          <pc:sldMk cId="2291669997" sldId="296"/>
        </pc:sldMkLst>
        <pc:spChg chg="mod">
          <ac:chgData name="Michelle Picón Salinas" userId="2587e1e9-9f21-4b7b-b919-8ef356ce05c7" providerId="ADAL" clId="{975B055B-A706-4C17-95B7-DE5604598838}" dt="2025-03-02T21:02:24.224" v="52" actId="120"/>
          <ac:spMkLst>
            <pc:docMk/>
            <pc:sldMk cId="2291669997" sldId="296"/>
            <ac:spMk id="10" creationId="{1A02336B-742A-463A-702D-8058F8B1261A}"/>
          </ac:spMkLst>
        </pc:spChg>
        <pc:spChg chg="mod">
          <ac:chgData name="Michelle Picón Salinas" userId="2587e1e9-9f21-4b7b-b919-8ef356ce05c7" providerId="ADAL" clId="{975B055B-A706-4C17-95B7-DE5604598838}" dt="2025-03-03T02:11:04.722" v="791" actId="6549"/>
          <ac:spMkLst>
            <pc:docMk/>
            <pc:sldMk cId="2291669997" sldId="296"/>
            <ac:spMk id="13" creationId="{DF52183E-A1D6-EE3D-B335-A336CB6B17FF}"/>
          </ac:spMkLst>
        </pc:spChg>
      </pc:sldChg>
      <pc:sldChg chg="delSp modSp mod">
        <pc:chgData name="Michelle Picón Salinas" userId="2587e1e9-9f21-4b7b-b919-8ef356ce05c7" providerId="ADAL" clId="{975B055B-A706-4C17-95B7-DE5604598838}" dt="2025-03-02T21:02:58.531" v="64" actId="1076"/>
        <pc:sldMkLst>
          <pc:docMk/>
          <pc:sldMk cId="294756658" sldId="297"/>
        </pc:sldMkLst>
        <pc:spChg chg="mod">
          <ac:chgData name="Michelle Picón Salinas" userId="2587e1e9-9f21-4b7b-b919-8ef356ce05c7" providerId="ADAL" clId="{975B055B-A706-4C17-95B7-DE5604598838}" dt="2025-03-02T21:02:51.251" v="60" actId="120"/>
          <ac:spMkLst>
            <pc:docMk/>
            <pc:sldMk cId="294756658" sldId="297"/>
            <ac:spMk id="10" creationId="{E522315E-7864-2A57-71E9-4784274FE5C1}"/>
          </ac:spMkLst>
        </pc:spChg>
      </pc:sldChg>
      <pc:sldChg chg="delSp modSp mod">
        <pc:chgData name="Michelle Picón Salinas" userId="2587e1e9-9f21-4b7b-b919-8ef356ce05c7" providerId="ADAL" clId="{975B055B-A706-4C17-95B7-DE5604598838}" dt="2025-03-03T01:26:46.193" v="731"/>
        <pc:sldMkLst>
          <pc:docMk/>
          <pc:sldMk cId="3161313798" sldId="298"/>
        </pc:sldMkLst>
        <pc:spChg chg="mod">
          <ac:chgData name="Michelle Picón Salinas" userId="2587e1e9-9f21-4b7b-b919-8ef356ce05c7" providerId="ADAL" clId="{975B055B-A706-4C17-95B7-DE5604598838}" dt="2025-03-03T01:26:46.193" v="731"/>
          <ac:spMkLst>
            <pc:docMk/>
            <pc:sldMk cId="3161313798" sldId="298"/>
            <ac:spMk id="10" creationId="{9F19FFDB-97D4-13E1-9A45-1F6192D52C53}"/>
          </ac:spMkLst>
        </pc:spChg>
      </pc:sldChg>
      <pc:sldChg chg="delSp modSp mod">
        <pc:chgData name="Michelle Picón Salinas" userId="2587e1e9-9f21-4b7b-b919-8ef356ce05c7" providerId="ADAL" clId="{975B055B-A706-4C17-95B7-DE5604598838}" dt="2025-03-02T21:03:40.393" v="79" actId="1076"/>
        <pc:sldMkLst>
          <pc:docMk/>
          <pc:sldMk cId="1137793514" sldId="299"/>
        </pc:sldMkLst>
      </pc:sldChg>
      <pc:sldChg chg="delSp modSp mod">
        <pc:chgData name="Michelle Picón Salinas" userId="2587e1e9-9f21-4b7b-b919-8ef356ce05c7" providerId="ADAL" clId="{975B055B-A706-4C17-95B7-DE5604598838}" dt="2025-03-02T21:03:55.701" v="85" actId="1076"/>
        <pc:sldMkLst>
          <pc:docMk/>
          <pc:sldMk cId="1847425" sldId="300"/>
        </pc:sldMkLst>
        <pc:spChg chg="mod">
          <ac:chgData name="Michelle Picón Salinas" userId="2587e1e9-9f21-4b7b-b919-8ef356ce05c7" providerId="ADAL" clId="{975B055B-A706-4C17-95B7-DE5604598838}" dt="2025-03-02T21:03:49.357" v="82" actId="1076"/>
          <ac:spMkLst>
            <pc:docMk/>
            <pc:sldMk cId="1847425" sldId="300"/>
            <ac:spMk id="10" creationId="{F0DAB334-862F-DBD2-A86A-80BAD5AD7C12}"/>
          </ac:spMkLst>
        </pc:spChg>
      </pc:sldChg>
      <pc:sldChg chg="delSp modSp mod">
        <pc:chgData name="Michelle Picón Salinas" userId="2587e1e9-9f21-4b7b-b919-8ef356ce05c7" providerId="ADAL" clId="{975B055B-A706-4C17-95B7-DE5604598838}" dt="2025-03-02T21:04:16.014" v="93" actId="122"/>
        <pc:sldMkLst>
          <pc:docMk/>
          <pc:sldMk cId="3522406484" sldId="301"/>
        </pc:sldMkLst>
        <pc:spChg chg="mod">
          <ac:chgData name="Michelle Picón Salinas" userId="2587e1e9-9f21-4b7b-b919-8ef356ce05c7" providerId="ADAL" clId="{975B055B-A706-4C17-95B7-DE5604598838}" dt="2025-03-02T21:04:16.014" v="93" actId="122"/>
          <ac:spMkLst>
            <pc:docMk/>
            <pc:sldMk cId="3522406484" sldId="301"/>
            <ac:spMk id="10" creationId="{E9EB8D8F-53F0-B105-21EC-8BF0C19D05DF}"/>
          </ac:spMkLst>
        </pc:spChg>
      </pc:sldChg>
      <pc:sldChg chg="delSp modSp mod">
        <pc:chgData name="Michelle Picón Salinas" userId="2587e1e9-9f21-4b7b-b919-8ef356ce05c7" providerId="ADAL" clId="{975B055B-A706-4C17-95B7-DE5604598838}" dt="2025-03-03T00:15:30.328" v="110" actId="478"/>
        <pc:sldMkLst>
          <pc:docMk/>
          <pc:sldMk cId="2107191236" sldId="302"/>
        </pc:sldMkLst>
        <pc:cxnChg chg="del">
          <ac:chgData name="Michelle Picón Salinas" userId="2587e1e9-9f21-4b7b-b919-8ef356ce05c7" providerId="ADAL" clId="{975B055B-A706-4C17-95B7-DE5604598838}" dt="2025-03-03T00:15:30.328" v="110" actId="478"/>
          <ac:cxnSpMkLst>
            <pc:docMk/>
            <pc:sldMk cId="2107191236" sldId="302"/>
            <ac:cxnSpMk id="11" creationId="{629AABB8-A699-C54E-8800-FFFA7018AE6C}"/>
          </ac:cxnSpMkLst>
        </pc:cxnChg>
        <pc:cxnChg chg="del">
          <ac:chgData name="Michelle Picón Salinas" userId="2587e1e9-9f21-4b7b-b919-8ef356ce05c7" providerId="ADAL" clId="{975B055B-A706-4C17-95B7-DE5604598838}" dt="2025-03-03T00:15:30.328" v="110" actId="478"/>
          <ac:cxnSpMkLst>
            <pc:docMk/>
            <pc:sldMk cId="2107191236" sldId="302"/>
            <ac:cxnSpMk id="12" creationId="{6C45E2EC-7146-A08D-776E-F5FA80CBB77B}"/>
          </ac:cxnSpMkLst>
        </pc:cxnChg>
      </pc:sldChg>
      <pc:sldChg chg="delSp modSp mod">
        <pc:chgData name="Michelle Picón Salinas" userId="2587e1e9-9f21-4b7b-b919-8ef356ce05c7" providerId="ADAL" clId="{975B055B-A706-4C17-95B7-DE5604598838}" dt="2025-03-02T21:04:55.753" v="109" actId="1076"/>
        <pc:sldMkLst>
          <pc:docMk/>
          <pc:sldMk cId="1560479280" sldId="303"/>
        </pc:sldMkLst>
        <pc:spChg chg="mod">
          <ac:chgData name="Michelle Picón Salinas" userId="2587e1e9-9f21-4b7b-b919-8ef356ce05c7" providerId="ADAL" clId="{975B055B-A706-4C17-95B7-DE5604598838}" dt="2025-03-02T21:04:49.245" v="107" actId="1076"/>
          <ac:spMkLst>
            <pc:docMk/>
            <pc:sldMk cId="1560479280" sldId="303"/>
            <ac:spMk id="3" creationId="{ECB218CA-211D-A3C1-035B-DC8C85A19DE6}"/>
          </ac:spMkLst>
        </pc:spChg>
      </pc:sldChg>
      <pc:sldChg chg="addSp delSp modSp mod">
        <pc:chgData name="Michelle Picón Salinas" userId="2587e1e9-9f21-4b7b-b919-8ef356ce05c7" providerId="ADAL" clId="{975B055B-A706-4C17-95B7-DE5604598838}" dt="2025-03-03T00:16:31.649" v="119" actId="29295"/>
        <pc:sldMkLst>
          <pc:docMk/>
          <pc:sldMk cId="2399620053" sldId="304"/>
        </pc:sldMkLst>
        <pc:spChg chg="mod">
          <ac:chgData name="Michelle Picón Salinas" userId="2587e1e9-9f21-4b7b-b919-8ef356ce05c7" providerId="ADAL" clId="{975B055B-A706-4C17-95B7-DE5604598838}" dt="2025-03-03T00:15:56.296" v="114" actId="1076"/>
          <ac:spMkLst>
            <pc:docMk/>
            <pc:sldMk cId="2399620053" sldId="304"/>
            <ac:spMk id="10" creationId="{D7E82C5F-FA8C-BE3B-464D-6B952524AFE2}"/>
          </ac:spMkLst>
        </pc:spChg>
        <pc:spChg chg="mod">
          <ac:chgData name="Michelle Picón Salinas" userId="2587e1e9-9f21-4b7b-b919-8ef356ce05c7" providerId="ADAL" clId="{975B055B-A706-4C17-95B7-DE5604598838}" dt="2025-03-03T00:16:04.065" v="116" actId="14100"/>
          <ac:spMkLst>
            <pc:docMk/>
            <pc:sldMk cId="2399620053" sldId="304"/>
            <ac:spMk id="13" creationId="{E5C7F24F-F412-01B7-44CC-840F974DB139}"/>
          </ac:spMkLst>
        </pc:spChg>
        <pc:picChg chg="add mod">
          <ac:chgData name="Michelle Picón Salinas" userId="2587e1e9-9f21-4b7b-b919-8ef356ce05c7" providerId="ADAL" clId="{975B055B-A706-4C17-95B7-DE5604598838}" dt="2025-03-03T00:16:31.649" v="119" actId="29295"/>
          <ac:picMkLst>
            <pc:docMk/>
            <pc:sldMk cId="2399620053" sldId="304"/>
            <ac:picMk id="3" creationId="{FDB98DD9-8BEC-B829-FD54-1A8932F43B0C}"/>
          </ac:picMkLst>
        </pc:picChg>
        <pc:cxnChg chg="del">
          <ac:chgData name="Michelle Picón Salinas" userId="2587e1e9-9f21-4b7b-b919-8ef356ce05c7" providerId="ADAL" clId="{975B055B-A706-4C17-95B7-DE5604598838}" dt="2025-03-03T00:15:59.651" v="115" actId="478"/>
          <ac:cxnSpMkLst>
            <pc:docMk/>
            <pc:sldMk cId="2399620053" sldId="304"/>
            <ac:cxnSpMk id="11" creationId="{BF26FA97-57B4-6C09-345D-A0F62B0BE8E7}"/>
          </ac:cxnSpMkLst>
        </pc:cxnChg>
        <pc:cxnChg chg="del">
          <ac:chgData name="Michelle Picón Salinas" userId="2587e1e9-9f21-4b7b-b919-8ef356ce05c7" providerId="ADAL" clId="{975B055B-A706-4C17-95B7-DE5604598838}" dt="2025-03-03T00:15:59.651" v="115" actId="478"/>
          <ac:cxnSpMkLst>
            <pc:docMk/>
            <pc:sldMk cId="2399620053" sldId="304"/>
            <ac:cxnSpMk id="12" creationId="{4600CBFB-C0F3-12E1-DB3F-8454F253E831}"/>
          </ac:cxnSpMkLst>
        </pc:cxnChg>
      </pc:sldChg>
      <pc:sldChg chg="delSp modSp mod">
        <pc:chgData name="Michelle Picón Salinas" userId="2587e1e9-9f21-4b7b-b919-8ef356ce05c7" providerId="ADAL" clId="{975B055B-A706-4C17-95B7-DE5604598838}" dt="2025-03-03T00:17:17.823" v="130" actId="1076"/>
        <pc:sldMkLst>
          <pc:docMk/>
          <pc:sldMk cId="4289504527" sldId="305"/>
        </pc:sldMkLst>
        <pc:spChg chg="mod">
          <ac:chgData name="Michelle Picón Salinas" userId="2587e1e9-9f21-4b7b-b919-8ef356ce05c7" providerId="ADAL" clId="{975B055B-A706-4C17-95B7-DE5604598838}" dt="2025-03-03T00:17:17.823" v="130" actId="1076"/>
          <ac:spMkLst>
            <pc:docMk/>
            <pc:sldMk cId="4289504527" sldId="305"/>
            <ac:spMk id="2" creationId="{326E322B-D0DF-1989-2E24-406E7C922B12}"/>
          </ac:spMkLst>
        </pc:spChg>
        <pc:spChg chg="mod">
          <ac:chgData name="Michelle Picón Salinas" userId="2587e1e9-9f21-4b7b-b919-8ef356ce05c7" providerId="ADAL" clId="{975B055B-A706-4C17-95B7-DE5604598838}" dt="2025-03-03T00:17:17.823" v="130" actId="1076"/>
          <ac:spMkLst>
            <pc:docMk/>
            <pc:sldMk cId="4289504527" sldId="305"/>
            <ac:spMk id="3" creationId="{B5B986FA-0471-5FED-6F5B-083CD9A37020}"/>
          </ac:spMkLst>
        </pc:spChg>
        <pc:spChg chg="mod">
          <ac:chgData name="Michelle Picón Salinas" userId="2587e1e9-9f21-4b7b-b919-8ef356ce05c7" providerId="ADAL" clId="{975B055B-A706-4C17-95B7-DE5604598838}" dt="2025-03-03T00:17:00.313" v="126" actId="1076"/>
          <ac:spMkLst>
            <pc:docMk/>
            <pc:sldMk cId="4289504527" sldId="305"/>
            <ac:spMk id="10" creationId="{5A19FF22-5A97-BF24-5661-BA0F456D94E9}"/>
          </ac:spMkLst>
        </pc:spChg>
        <pc:spChg chg="mod">
          <ac:chgData name="Michelle Picón Salinas" userId="2587e1e9-9f21-4b7b-b919-8ef356ce05c7" providerId="ADAL" clId="{975B055B-A706-4C17-95B7-DE5604598838}" dt="2025-03-03T00:17:13.126" v="129" actId="1076"/>
          <ac:spMkLst>
            <pc:docMk/>
            <pc:sldMk cId="4289504527" sldId="305"/>
            <ac:spMk id="13" creationId="{1440350D-718C-67AE-5BD7-3168E18BEA7F}"/>
          </ac:spMkLst>
        </pc:spChg>
        <pc:picChg chg="mod">
          <ac:chgData name="Michelle Picón Salinas" userId="2587e1e9-9f21-4b7b-b919-8ef356ce05c7" providerId="ADAL" clId="{975B055B-A706-4C17-95B7-DE5604598838}" dt="2025-03-03T00:16:53.795" v="124" actId="1076"/>
          <ac:picMkLst>
            <pc:docMk/>
            <pc:sldMk cId="4289504527" sldId="305"/>
            <ac:picMk id="8" creationId="{BC6F84EC-3B98-EB1D-F35D-1BC6A3D14B1B}"/>
          </ac:picMkLst>
        </pc:picChg>
        <pc:cxnChg chg="del">
          <ac:chgData name="Michelle Picón Salinas" userId="2587e1e9-9f21-4b7b-b919-8ef356ce05c7" providerId="ADAL" clId="{975B055B-A706-4C17-95B7-DE5604598838}" dt="2025-03-03T00:17:06.170" v="127" actId="478"/>
          <ac:cxnSpMkLst>
            <pc:docMk/>
            <pc:sldMk cId="4289504527" sldId="305"/>
            <ac:cxnSpMk id="11" creationId="{36E0F8D3-F9E7-B081-4695-7FEB98E00AFF}"/>
          </ac:cxnSpMkLst>
        </pc:cxnChg>
        <pc:cxnChg chg="del">
          <ac:chgData name="Michelle Picón Salinas" userId="2587e1e9-9f21-4b7b-b919-8ef356ce05c7" providerId="ADAL" clId="{975B055B-A706-4C17-95B7-DE5604598838}" dt="2025-03-03T00:17:06.170" v="127" actId="478"/>
          <ac:cxnSpMkLst>
            <pc:docMk/>
            <pc:sldMk cId="4289504527" sldId="305"/>
            <ac:cxnSpMk id="12" creationId="{E4277210-0DD6-FACA-8D51-0DDD0796D097}"/>
          </ac:cxnSpMkLst>
        </pc:cxnChg>
      </pc:sldChg>
      <pc:sldChg chg="delSp modSp mod">
        <pc:chgData name="Michelle Picón Salinas" userId="2587e1e9-9f21-4b7b-b919-8ef356ce05c7" providerId="ADAL" clId="{975B055B-A706-4C17-95B7-DE5604598838}" dt="2025-03-03T00:18:32.520" v="141" actId="1076"/>
        <pc:sldMkLst>
          <pc:docMk/>
          <pc:sldMk cId="2428394902" sldId="306"/>
        </pc:sldMkLst>
        <pc:spChg chg="mod">
          <ac:chgData name="Michelle Picón Salinas" userId="2587e1e9-9f21-4b7b-b919-8ef356ce05c7" providerId="ADAL" clId="{975B055B-A706-4C17-95B7-DE5604598838}" dt="2025-03-03T00:18:28.977" v="140" actId="1076"/>
          <ac:spMkLst>
            <pc:docMk/>
            <pc:sldMk cId="2428394902" sldId="306"/>
            <ac:spMk id="2" creationId="{E6C0A140-F7A4-A367-6C90-402229822CC1}"/>
          </ac:spMkLst>
        </pc:spChg>
        <pc:spChg chg="mod">
          <ac:chgData name="Michelle Picón Salinas" userId="2587e1e9-9f21-4b7b-b919-8ef356ce05c7" providerId="ADAL" clId="{975B055B-A706-4C17-95B7-DE5604598838}" dt="2025-03-03T00:18:28.977" v="140" actId="1076"/>
          <ac:spMkLst>
            <pc:docMk/>
            <pc:sldMk cId="2428394902" sldId="306"/>
            <ac:spMk id="3" creationId="{645DA879-C496-05D9-8D25-11131C66E874}"/>
          </ac:spMkLst>
        </pc:spChg>
        <pc:spChg chg="mod">
          <ac:chgData name="Michelle Picón Salinas" userId="2587e1e9-9f21-4b7b-b919-8ef356ce05c7" providerId="ADAL" clId="{975B055B-A706-4C17-95B7-DE5604598838}" dt="2025-03-03T00:18:32.520" v="141" actId="1076"/>
          <ac:spMkLst>
            <pc:docMk/>
            <pc:sldMk cId="2428394902" sldId="306"/>
            <ac:spMk id="4" creationId="{3E883FE5-97F8-158F-E945-F9B95CE971A2}"/>
          </ac:spMkLst>
        </pc:spChg>
        <pc:spChg chg="mod">
          <ac:chgData name="Michelle Picón Salinas" userId="2587e1e9-9f21-4b7b-b919-8ef356ce05c7" providerId="ADAL" clId="{975B055B-A706-4C17-95B7-DE5604598838}" dt="2025-03-03T00:18:22.844" v="139" actId="1076"/>
          <ac:spMkLst>
            <pc:docMk/>
            <pc:sldMk cId="2428394902" sldId="306"/>
            <ac:spMk id="13" creationId="{E2F0E01E-E00E-FAB6-857D-E00A3BD3DB2B}"/>
          </ac:spMkLst>
        </pc:spChg>
        <pc:cxnChg chg="del">
          <ac:chgData name="Michelle Picón Salinas" userId="2587e1e9-9f21-4b7b-b919-8ef356ce05c7" providerId="ADAL" clId="{975B055B-A706-4C17-95B7-DE5604598838}" dt="2025-03-03T00:17:40.121" v="135" actId="478"/>
          <ac:cxnSpMkLst>
            <pc:docMk/>
            <pc:sldMk cId="2428394902" sldId="306"/>
            <ac:cxnSpMk id="11" creationId="{8B0E0EAA-286F-5494-6D85-EE50332951EA}"/>
          </ac:cxnSpMkLst>
        </pc:cxnChg>
        <pc:cxnChg chg="del">
          <ac:chgData name="Michelle Picón Salinas" userId="2587e1e9-9f21-4b7b-b919-8ef356ce05c7" providerId="ADAL" clId="{975B055B-A706-4C17-95B7-DE5604598838}" dt="2025-03-03T00:17:40.121" v="135" actId="478"/>
          <ac:cxnSpMkLst>
            <pc:docMk/>
            <pc:sldMk cId="2428394902" sldId="306"/>
            <ac:cxnSpMk id="12" creationId="{9FE105A2-3790-D2EC-7AE6-7D56E8A3A711}"/>
          </ac:cxnSpMkLst>
        </pc:cxnChg>
      </pc:sldChg>
      <pc:sldChg chg="delSp modSp mod">
        <pc:chgData name="Michelle Picón Salinas" userId="2587e1e9-9f21-4b7b-b919-8ef356ce05c7" providerId="ADAL" clId="{975B055B-A706-4C17-95B7-DE5604598838}" dt="2025-03-03T00:18:53.830" v="146" actId="478"/>
        <pc:sldMkLst>
          <pc:docMk/>
          <pc:sldMk cId="997286503" sldId="307"/>
        </pc:sldMkLst>
        <pc:spChg chg="mod">
          <ac:chgData name="Michelle Picón Salinas" userId="2587e1e9-9f21-4b7b-b919-8ef356ce05c7" providerId="ADAL" clId="{975B055B-A706-4C17-95B7-DE5604598838}" dt="2025-03-03T00:18:49.155" v="145" actId="1076"/>
          <ac:spMkLst>
            <pc:docMk/>
            <pc:sldMk cId="997286503" sldId="307"/>
            <ac:spMk id="2" creationId="{60B1D9B9-60A5-46CA-7487-C6E651EAD3AC}"/>
          </ac:spMkLst>
        </pc:spChg>
        <pc:spChg chg="mod">
          <ac:chgData name="Michelle Picón Salinas" userId="2587e1e9-9f21-4b7b-b919-8ef356ce05c7" providerId="ADAL" clId="{975B055B-A706-4C17-95B7-DE5604598838}" dt="2025-03-03T00:18:41.621" v="142" actId="2711"/>
          <ac:spMkLst>
            <pc:docMk/>
            <pc:sldMk cId="997286503" sldId="307"/>
            <ac:spMk id="13" creationId="{9B5281F6-D30C-2517-4DD8-23C96B88E6A6}"/>
          </ac:spMkLst>
        </pc:spChg>
        <pc:cxnChg chg="del">
          <ac:chgData name="Michelle Picón Salinas" userId="2587e1e9-9f21-4b7b-b919-8ef356ce05c7" providerId="ADAL" clId="{975B055B-A706-4C17-95B7-DE5604598838}" dt="2025-03-03T00:18:53.830" v="146" actId="478"/>
          <ac:cxnSpMkLst>
            <pc:docMk/>
            <pc:sldMk cId="997286503" sldId="307"/>
            <ac:cxnSpMk id="11" creationId="{A9BB443E-128E-A49D-18EB-3622906A439F}"/>
          </ac:cxnSpMkLst>
        </pc:cxnChg>
        <pc:cxnChg chg="del">
          <ac:chgData name="Michelle Picón Salinas" userId="2587e1e9-9f21-4b7b-b919-8ef356ce05c7" providerId="ADAL" clId="{975B055B-A706-4C17-95B7-DE5604598838}" dt="2025-03-03T00:18:53.830" v="146" actId="478"/>
          <ac:cxnSpMkLst>
            <pc:docMk/>
            <pc:sldMk cId="997286503" sldId="307"/>
            <ac:cxnSpMk id="12" creationId="{7B078C89-8A07-5FF8-B289-8CFF48928694}"/>
          </ac:cxnSpMkLst>
        </pc:cxnChg>
      </pc:sldChg>
      <pc:sldChg chg="delSp modSp mod">
        <pc:chgData name="Michelle Picón Salinas" userId="2587e1e9-9f21-4b7b-b919-8ef356ce05c7" providerId="ADAL" clId="{975B055B-A706-4C17-95B7-DE5604598838}" dt="2025-03-03T00:30:18.606" v="151" actId="1076"/>
        <pc:sldMkLst>
          <pc:docMk/>
          <pc:sldMk cId="163782725" sldId="308"/>
        </pc:sldMkLst>
        <pc:spChg chg="mod">
          <ac:chgData name="Michelle Picón Salinas" userId="2587e1e9-9f21-4b7b-b919-8ef356ce05c7" providerId="ADAL" clId="{975B055B-A706-4C17-95B7-DE5604598838}" dt="2025-03-03T00:30:18.606" v="151" actId="1076"/>
          <ac:spMkLst>
            <pc:docMk/>
            <pc:sldMk cId="163782725" sldId="308"/>
            <ac:spMk id="3" creationId="{089B5880-D0A1-19AF-07F6-4E5FAA464491}"/>
          </ac:spMkLst>
        </pc:spChg>
        <pc:spChg chg="mod">
          <ac:chgData name="Michelle Picón Salinas" userId="2587e1e9-9f21-4b7b-b919-8ef356ce05c7" providerId="ADAL" clId="{975B055B-A706-4C17-95B7-DE5604598838}" dt="2025-03-03T00:30:18.606" v="151" actId="1076"/>
          <ac:spMkLst>
            <pc:docMk/>
            <pc:sldMk cId="163782725" sldId="308"/>
            <ac:spMk id="5" creationId="{E46D133C-FC04-DE71-C200-2C49D421EC8C}"/>
          </ac:spMkLst>
        </pc:spChg>
        <pc:spChg chg="mod">
          <ac:chgData name="Michelle Picón Salinas" userId="2587e1e9-9f21-4b7b-b919-8ef356ce05c7" providerId="ADAL" clId="{975B055B-A706-4C17-95B7-DE5604598838}" dt="2025-03-03T00:30:06.657" v="149" actId="404"/>
          <ac:spMkLst>
            <pc:docMk/>
            <pc:sldMk cId="163782725" sldId="308"/>
            <ac:spMk id="10" creationId="{9DAA720E-0C47-3ACE-9892-A58B73F2DB46}"/>
          </ac:spMkLst>
        </pc:spChg>
        <pc:graphicFrameChg chg="mod">
          <ac:chgData name="Michelle Picón Salinas" userId="2587e1e9-9f21-4b7b-b919-8ef356ce05c7" providerId="ADAL" clId="{975B055B-A706-4C17-95B7-DE5604598838}" dt="2025-03-03T00:30:18.606" v="151" actId="1076"/>
          <ac:graphicFrameMkLst>
            <pc:docMk/>
            <pc:sldMk cId="163782725" sldId="308"/>
            <ac:graphicFrameMk id="4" creationId="{481B01BF-F4FE-8CB8-C960-FFE2F508C7DD}"/>
          </ac:graphicFrameMkLst>
        </pc:graphicFrameChg>
        <pc:cxnChg chg="del">
          <ac:chgData name="Michelle Picón Salinas" userId="2587e1e9-9f21-4b7b-b919-8ef356ce05c7" providerId="ADAL" clId="{975B055B-A706-4C17-95B7-DE5604598838}" dt="2025-03-03T00:30:10.633" v="150" actId="478"/>
          <ac:cxnSpMkLst>
            <pc:docMk/>
            <pc:sldMk cId="163782725" sldId="308"/>
            <ac:cxnSpMk id="11" creationId="{69037C2B-A933-4732-71E6-AE93DEF9C18A}"/>
          </ac:cxnSpMkLst>
        </pc:cxnChg>
        <pc:cxnChg chg="del">
          <ac:chgData name="Michelle Picón Salinas" userId="2587e1e9-9f21-4b7b-b919-8ef356ce05c7" providerId="ADAL" clId="{975B055B-A706-4C17-95B7-DE5604598838}" dt="2025-03-03T00:30:10.633" v="150" actId="478"/>
          <ac:cxnSpMkLst>
            <pc:docMk/>
            <pc:sldMk cId="163782725" sldId="308"/>
            <ac:cxnSpMk id="12" creationId="{8246D605-1D5B-D2C6-176F-15F9474B80A9}"/>
          </ac:cxnSpMkLst>
        </pc:cxnChg>
      </pc:sldChg>
      <pc:sldChg chg="modSp mod">
        <pc:chgData name="Michelle Picón Salinas" userId="2587e1e9-9f21-4b7b-b919-8ef356ce05c7" providerId="ADAL" clId="{975B055B-A706-4C17-95B7-DE5604598838}" dt="2025-03-03T00:31:11.699" v="157" actId="1076"/>
        <pc:sldMkLst>
          <pc:docMk/>
          <pc:sldMk cId="1072012288" sldId="309"/>
        </pc:sldMkLst>
        <pc:spChg chg="mod">
          <ac:chgData name="Michelle Picón Salinas" userId="2587e1e9-9f21-4b7b-b919-8ef356ce05c7" providerId="ADAL" clId="{975B055B-A706-4C17-95B7-DE5604598838}" dt="2025-03-03T00:31:11.699" v="157" actId="1076"/>
          <ac:spMkLst>
            <pc:docMk/>
            <pc:sldMk cId="1072012288" sldId="309"/>
            <ac:spMk id="11" creationId="{FDB7E9A4-51BC-9849-BA95-71D2F5583420}"/>
          </ac:spMkLst>
        </pc:spChg>
      </pc:sldChg>
      <pc:sldChg chg="delSp modSp mod">
        <pc:chgData name="Michelle Picón Salinas" userId="2587e1e9-9f21-4b7b-b919-8ef356ce05c7" providerId="ADAL" clId="{975B055B-A706-4C17-95B7-DE5604598838}" dt="2025-03-03T00:31:41.010" v="163" actId="1076"/>
        <pc:sldMkLst>
          <pc:docMk/>
          <pc:sldMk cId="671961732" sldId="310"/>
        </pc:sldMkLst>
        <pc:spChg chg="mod">
          <ac:chgData name="Michelle Picón Salinas" userId="2587e1e9-9f21-4b7b-b919-8ef356ce05c7" providerId="ADAL" clId="{975B055B-A706-4C17-95B7-DE5604598838}" dt="2025-03-03T00:31:41.010" v="163" actId="1076"/>
          <ac:spMkLst>
            <pc:docMk/>
            <pc:sldMk cId="671961732" sldId="310"/>
            <ac:spMk id="6" creationId="{6B81B249-3278-AB6C-9A49-F63D96528132}"/>
          </ac:spMkLst>
        </pc:spChg>
        <pc:spChg chg="mod">
          <ac:chgData name="Michelle Picón Salinas" userId="2587e1e9-9f21-4b7b-b919-8ef356ce05c7" providerId="ADAL" clId="{975B055B-A706-4C17-95B7-DE5604598838}" dt="2025-03-03T00:31:31.605" v="160" actId="1076"/>
          <ac:spMkLst>
            <pc:docMk/>
            <pc:sldMk cId="671961732" sldId="310"/>
            <ac:spMk id="10" creationId="{32F43B5F-F99E-239C-DF0E-9831C7EC70EB}"/>
          </ac:spMkLst>
        </pc:spChg>
        <pc:cxnChg chg="del">
          <ac:chgData name="Michelle Picón Salinas" userId="2587e1e9-9f21-4b7b-b919-8ef356ce05c7" providerId="ADAL" clId="{975B055B-A706-4C17-95B7-DE5604598838}" dt="2025-03-03T00:31:35.414" v="161" actId="478"/>
          <ac:cxnSpMkLst>
            <pc:docMk/>
            <pc:sldMk cId="671961732" sldId="310"/>
            <ac:cxnSpMk id="11" creationId="{BFF1CFFE-7E82-A370-04C4-372BD9A7EEF6}"/>
          </ac:cxnSpMkLst>
        </pc:cxnChg>
        <pc:cxnChg chg="del">
          <ac:chgData name="Michelle Picón Salinas" userId="2587e1e9-9f21-4b7b-b919-8ef356ce05c7" providerId="ADAL" clId="{975B055B-A706-4C17-95B7-DE5604598838}" dt="2025-03-03T00:31:35.414" v="161" actId="478"/>
          <ac:cxnSpMkLst>
            <pc:docMk/>
            <pc:sldMk cId="671961732" sldId="310"/>
            <ac:cxnSpMk id="12" creationId="{9E95C804-8A75-9940-14AE-90F1094FAAAF}"/>
          </ac:cxnSpMkLst>
        </pc:cxnChg>
      </pc:sldChg>
      <pc:sldChg chg="delSp modSp mod">
        <pc:chgData name="Michelle Picón Salinas" userId="2587e1e9-9f21-4b7b-b919-8ef356ce05c7" providerId="ADAL" clId="{975B055B-A706-4C17-95B7-DE5604598838}" dt="2025-03-03T00:32:13.686" v="171" actId="20577"/>
        <pc:sldMkLst>
          <pc:docMk/>
          <pc:sldMk cId="3902183308" sldId="311"/>
        </pc:sldMkLst>
        <pc:spChg chg="mod">
          <ac:chgData name="Michelle Picón Salinas" userId="2587e1e9-9f21-4b7b-b919-8ef356ce05c7" providerId="ADAL" clId="{975B055B-A706-4C17-95B7-DE5604598838}" dt="2025-03-03T00:31:58.216" v="166" actId="1076"/>
          <ac:spMkLst>
            <pc:docMk/>
            <pc:sldMk cId="3902183308" sldId="311"/>
            <ac:spMk id="2" creationId="{31367AAA-035F-90B2-6BC0-64CA8D51CC89}"/>
          </ac:spMkLst>
        </pc:spChg>
        <pc:spChg chg="mod">
          <ac:chgData name="Michelle Picón Salinas" userId="2587e1e9-9f21-4b7b-b919-8ef356ce05c7" providerId="ADAL" clId="{975B055B-A706-4C17-95B7-DE5604598838}" dt="2025-03-03T00:32:13.686" v="171" actId="20577"/>
          <ac:spMkLst>
            <pc:docMk/>
            <pc:sldMk cId="3902183308" sldId="311"/>
            <ac:spMk id="10" creationId="{83A6A2B5-5F2E-33BF-F45A-F69E9C083DB0}"/>
          </ac:spMkLst>
        </pc:spChg>
        <pc:picChg chg="mod">
          <ac:chgData name="Michelle Picón Salinas" userId="2587e1e9-9f21-4b7b-b919-8ef356ce05c7" providerId="ADAL" clId="{975B055B-A706-4C17-95B7-DE5604598838}" dt="2025-03-03T00:32:01.372" v="167" actId="1076"/>
          <ac:picMkLst>
            <pc:docMk/>
            <pc:sldMk cId="3902183308" sldId="311"/>
            <ac:picMk id="3" creationId="{D7CB1F74-0405-036D-3B1B-09551A5ED33E}"/>
          </ac:picMkLst>
        </pc:picChg>
        <pc:cxnChg chg="del">
          <ac:chgData name="Michelle Picón Salinas" userId="2587e1e9-9f21-4b7b-b919-8ef356ce05c7" providerId="ADAL" clId="{975B055B-A706-4C17-95B7-DE5604598838}" dt="2025-03-03T00:31:53.736" v="165" actId="478"/>
          <ac:cxnSpMkLst>
            <pc:docMk/>
            <pc:sldMk cId="3902183308" sldId="311"/>
            <ac:cxnSpMk id="11" creationId="{8D98BB16-7908-FE4B-307E-AF5BBA1E4BDD}"/>
          </ac:cxnSpMkLst>
        </pc:cxnChg>
        <pc:cxnChg chg="del">
          <ac:chgData name="Michelle Picón Salinas" userId="2587e1e9-9f21-4b7b-b919-8ef356ce05c7" providerId="ADAL" clId="{975B055B-A706-4C17-95B7-DE5604598838}" dt="2025-03-03T00:31:53.736" v="165" actId="478"/>
          <ac:cxnSpMkLst>
            <pc:docMk/>
            <pc:sldMk cId="3902183308" sldId="311"/>
            <ac:cxnSpMk id="12" creationId="{42934FDC-F1A1-6ECC-66AB-D325F5197163}"/>
          </ac:cxnSpMkLst>
        </pc:cxnChg>
      </pc:sldChg>
      <pc:sldChg chg="delSp modSp mod">
        <pc:chgData name="Michelle Picón Salinas" userId="2587e1e9-9f21-4b7b-b919-8ef356ce05c7" providerId="ADAL" clId="{975B055B-A706-4C17-95B7-DE5604598838}" dt="2025-03-03T00:32:29.984" v="174" actId="478"/>
        <pc:sldMkLst>
          <pc:docMk/>
          <pc:sldMk cId="2582903915" sldId="312"/>
        </pc:sldMkLst>
        <pc:spChg chg="mod">
          <ac:chgData name="Michelle Picón Salinas" userId="2587e1e9-9f21-4b7b-b919-8ef356ce05c7" providerId="ADAL" clId="{975B055B-A706-4C17-95B7-DE5604598838}" dt="2025-03-03T00:32:22.574" v="172" actId="2711"/>
          <ac:spMkLst>
            <pc:docMk/>
            <pc:sldMk cId="2582903915" sldId="312"/>
            <ac:spMk id="5" creationId="{E955D098-D1E4-4708-8AB7-2C8607CEAAC4}"/>
          </ac:spMkLst>
        </pc:spChg>
        <pc:spChg chg="mod">
          <ac:chgData name="Michelle Picón Salinas" userId="2587e1e9-9f21-4b7b-b919-8ef356ce05c7" providerId="ADAL" clId="{975B055B-A706-4C17-95B7-DE5604598838}" dt="2025-03-03T00:32:26.235" v="173" actId="14100"/>
          <ac:spMkLst>
            <pc:docMk/>
            <pc:sldMk cId="2582903915" sldId="312"/>
            <ac:spMk id="10" creationId="{B2978BD7-152F-9543-AA8B-1B01CAA405D4}"/>
          </ac:spMkLst>
        </pc:spChg>
        <pc:cxnChg chg="del">
          <ac:chgData name="Michelle Picón Salinas" userId="2587e1e9-9f21-4b7b-b919-8ef356ce05c7" providerId="ADAL" clId="{975B055B-A706-4C17-95B7-DE5604598838}" dt="2025-03-03T00:32:29.984" v="174" actId="478"/>
          <ac:cxnSpMkLst>
            <pc:docMk/>
            <pc:sldMk cId="2582903915" sldId="312"/>
            <ac:cxnSpMk id="11" creationId="{CEFE16B2-7BDD-3855-167C-2C86A5E7DFE7}"/>
          </ac:cxnSpMkLst>
        </pc:cxnChg>
        <pc:cxnChg chg="del">
          <ac:chgData name="Michelle Picón Salinas" userId="2587e1e9-9f21-4b7b-b919-8ef356ce05c7" providerId="ADAL" clId="{975B055B-A706-4C17-95B7-DE5604598838}" dt="2025-03-03T00:32:29.984" v="174" actId="478"/>
          <ac:cxnSpMkLst>
            <pc:docMk/>
            <pc:sldMk cId="2582903915" sldId="312"/>
            <ac:cxnSpMk id="12" creationId="{F0976847-4471-1BA0-D191-BE86021BE657}"/>
          </ac:cxnSpMkLst>
        </pc:cxnChg>
      </pc:sldChg>
      <pc:sldChg chg="delSp modSp mod">
        <pc:chgData name="Michelle Picón Salinas" userId="2587e1e9-9f21-4b7b-b919-8ef356ce05c7" providerId="ADAL" clId="{975B055B-A706-4C17-95B7-DE5604598838}" dt="2025-03-03T00:33:01.615" v="182" actId="1076"/>
        <pc:sldMkLst>
          <pc:docMk/>
          <pc:sldMk cId="2171519785" sldId="313"/>
        </pc:sldMkLst>
        <pc:spChg chg="mod">
          <ac:chgData name="Michelle Picón Salinas" userId="2587e1e9-9f21-4b7b-b919-8ef356ce05c7" providerId="ADAL" clId="{975B055B-A706-4C17-95B7-DE5604598838}" dt="2025-03-03T00:33:01.615" v="182" actId="1076"/>
          <ac:spMkLst>
            <pc:docMk/>
            <pc:sldMk cId="2171519785" sldId="313"/>
            <ac:spMk id="2" creationId="{01FEE326-191D-9D1F-6362-599F4E97D43A}"/>
          </ac:spMkLst>
        </pc:spChg>
        <pc:spChg chg="mod">
          <ac:chgData name="Michelle Picón Salinas" userId="2587e1e9-9f21-4b7b-b919-8ef356ce05c7" providerId="ADAL" clId="{975B055B-A706-4C17-95B7-DE5604598838}" dt="2025-03-03T00:32:42.551" v="176" actId="14100"/>
          <ac:spMkLst>
            <pc:docMk/>
            <pc:sldMk cId="2171519785" sldId="313"/>
            <ac:spMk id="3" creationId="{EF564A1F-B988-B8EA-C3E3-80FC22E17060}"/>
          </ac:spMkLst>
        </pc:spChg>
        <pc:picChg chg="mod">
          <ac:chgData name="Michelle Picón Salinas" userId="2587e1e9-9f21-4b7b-b919-8ef356ce05c7" providerId="ADAL" clId="{975B055B-A706-4C17-95B7-DE5604598838}" dt="2025-03-03T00:32:56.140" v="181" actId="1076"/>
          <ac:picMkLst>
            <pc:docMk/>
            <pc:sldMk cId="2171519785" sldId="313"/>
            <ac:picMk id="8" creationId="{ACA55ACF-CE36-C512-4287-59DBBB3B49FC}"/>
          </ac:picMkLst>
        </pc:picChg>
        <pc:cxnChg chg="del">
          <ac:chgData name="Michelle Picón Salinas" userId="2587e1e9-9f21-4b7b-b919-8ef356ce05c7" providerId="ADAL" clId="{975B055B-A706-4C17-95B7-DE5604598838}" dt="2025-03-03T00:32:46.934" v="177" actId="478"/>
          <ac:cxnSpMkLst>
            <pc:docMk/>
            <pc:sldMk cId="2171519785" sldId="313"/>
            <ac:cxnSpMk id="11" creationId="{10BD4D4D-BA31-66AE-1CE8-CC4869D355FA}"/>
          </ac:cxnSpMkLst>
        </pc:cxnChg>
        <pc:cxnChg chg="del">
          <ac:chgData name="Michelle Picón Salinas" userId="2587e1e9-9f21-4b7b-b919-8ef356ce05c7" providerId="ADAL" clId="{975B055B-A706-4C17-95B7-DE5604598838}" dt="2025-03-03T00:32:46.934" v="177" actId="478"/>
          <ac:cxnSpMkLst>
            <pc:docMk/>
            <pc:sldMk cId="2171519785" sldId="313"/>
            <ac:cxnSpMk id="12" creationId="{2EC6E368-C576-AC1F-403C-9B625670B856}"/>
          </ac:cxnSpMkLst>
        </pc:cxnChg>
      </pc:sldChg>
      <pc:sldChg chg="delSp modSp mod">
        <pc:chgData name="Michelle Picón Salinas" userId="2587e1e9-9f21-4b7b-b919-8ef356ce05c7" providerId="ADAL" clId="{975B055B-A706-4C17-95B7-DE5604598838}" dt="2025-03-03T00:33:30.522" v="187" actId="1076"/>
        <pc:sldMkLst>
          <pc:docMk/>
          <pc:sldMk cId="2547987231" sldId="314"/>
        </pc:sldMkLst>
        <pc:spChg chg="mod">
          <ac:chgData name="Michelle Picón Salinas" userId="2587e1e9-9f21-4b7b-b919-8ef356ce05c7" providerId="ADAL" clId="{975B055B-A706-4C17-95B7-DE5604598838}" dt="2025-03-03T00:33:13.985" v="184" actId="14100"/>
          <ac:spMkLst>
            <pc:docMk/>
            <pc:sldMk cId="2547987231" sldId="314"/>
            <ac:spMk id="2" creationId="{183B8B21-085E-8D3F-8C60-08563CFC1513}"/>
          </ac:spMkLst>
        </pc:spChg>
        <pc:spChg chg="mod">
          <ac:chgData name="Michelle Picón Salinas" userId="2587e1e9-9f21-4b7b-b919-8ef356ce05c7" providerId="ADAL" clId="{975B055B-A706-4C17-95B7-DE5604598838}" dt="2025-03-03T00:33:21.364" v="186" actId="14100"/>
          <ac:spMkLst>
            <pc:docMk/>
            <pc:sldMk cId="2547987231" sldId="314"/>
            <ac:spMk id="3" creationId="{717CFC79-A37D-C7CB-0192-6F1ECA71E83F}"/>
          </ac:spMkLst>
        </pc:spChg>
        <pc:picChg chg="mod">
          <ac:chgData name="Michelle Picón Salinas" userId="2587e1e9-9f21-4b7b-b919-8ef356ce05c7" providerId="ADAL" clId="{975B055B-A706-4C17-95B7-DE5604598838}" dt="2025-03-03T00:33:30.522" v="187" actId="1076"/>
          <ac:picMkLst>
            <pc:docMk/>
            <pc:sldMk cId="2547987231" sldId="314"/>
            <ac:picMk id="8" creationId="{A10930D6-612E-200B-EC93-3B2C70FE6D5B}"/>
          </ac:picMkLst>
        </pc:picChg>
        <pc:cxnChg chg="del">
          <ac:chgData name="Michelle Picón Salinas" userId="2587e1e9-9f21-4b7b-b919-8ef356ce05c7" providerId="ADAL" clId="{975B055B-A706-4C17-95B7-DE5604598838}" dt="2025-03-03T00:33:16.967" v="185" actId="478"/>
          <ac:cxnSpMkLst>
            <pc:docMk/>
            <pc:sldMk cId="2547987231" sldId="314"/>
            <ac:cxnSpMk id="11" creationId="{EBB9749E-5737-D228-DE0D-F8CB122DB135}"/>
          </ac:cxnSpMkLst>
        </pc:cxnChg>
        <pc:cxnChg chg="del">
          <ac:chgData name="Michelle Picón Salinas" userId="2587e1e9-9f21-4b7b-b919-8ef356ce05c7" providerId="ADAL" clId="{975B055B-A706-4C17-95B7-DE5604598838}" dt="2025-03-03T00:33:16.967" v="185" actId="478"/>
          <ac:cxnSpMkLst>
            <pc:docMk/>
            <pc:sldMk cId="2547987231" sldId="314"/>
            <ac:cxnSpMk id="12" creationId="{FC218911-22C3-CD84-38F4-534880A4EAB5}"/>
          </ac:cxnSpMkLst>
        </pc:cxnChg>
      </pc:sldChg>
      <pc:sldChg chg="modSp mod">
        <pc:chgData name="Michelle Picón Salinas" userId="2587e1e9-9f21-4b7b-b919-8ef356ce05c7" providerId="ADAL" clId="{975B055B-A706-4C17-95B7-DE5604598838}" dt="2025-03-03T00:33:45.962" v="191" actId="1076"/>
        <pc:sldMkLst>
          <pc:docMk/>
          <pc:sldMk cId="1345707726" sldId="315"/>
        </pc:sldMkLst>
        <pc:spChg chg="mod">
          <ac:chgData name="Michelle Picón Salinas" userId="2587e1e9-9f21-4b7b-b919-8ef356ce05c7" providerId="ADAL" clId="{975B055B-A706-4C17-95B7-DE5604598838}" dt="2025-03-03T00:33:45.962" v="191" actId="1076"/>
          <ac:spMkLst>
            <pc:docMk/>
            <pc:sldMk cId="1345707726" sldId="315"/>
            <ac:spMk id="11" creationId="{FA9A6286-02CE-9D22-0FA8-D0FC786A880D}"/>
          </ac:spMkLst>
        </pc:spChg>
      </pc:sldChg>
      <pc:sldChg chg="delSp modSp mod">
        <pc:chgData name="Michelle Picón Salinas" userId="2587e1e9-9f21-4b7b-b919-8ef356ce05c7" providerId="ADAL" clId="{975B055B-A706-4C17-95B7-DE5604598838}" dt="2025-03-03T01:27:26.589" v="732" actId="20577"/>
        <pc:sldMkLst>
          <pc:docMk/>
          <pc:sldMk cId="3866809455" sldId="316"/>
        </pc:sldMkLst>
        <pc:spChg chg="mod">
          <ac:chgData name="Michelle Picón Salinas" userId="2587e1e9-9f21-4b7b-b919-8ef356ce05c7" providerId="ADAL" clId="{975B055B-A706-4C17-95B7-DE5604598838}" dt="2025-03-03T00:34:24.267" v="198" actId="1076"/>
          <ac:spMkLst>
            <pc:docMk/>
            <pc:sldMk cId="3866809455" sldId="316"/>
            <ac:spMk id="4" creationId="{01B74FE7-C948-0E62-4A87-7C1B386BBBA0}"/>
          </ac:spMkLst>
        </pc:spChg>
        <pc:spChg chg="mod">
          <ac:chgData name="Michelle Picón Salinas" userId="2587e1e9-9f21-4b7b-b919-8ef356ce05c7" providerId="ADAL" clId="{975B055B-A706-4C17-95B7-DE5604598838}" dt="2025-03-03T01:27:26.589" v="732" actId="20577"/>
          <ac:spMkLst>
            <pc:docMk/>
            <pc:sldMk cId="3866809455" sldId="316"/>
            <ac:spMk id="10" creationId="{C29DC797-0D8C-26A9-A615-E1B5EE095ACF}"/>
          </ac:spMkLst>
        </pc:spChg>
        <pc:picChg chg="mod">
          <ac:chgData name="Michelle Picón Salinas" userId="2587e1e9-9f21-4b7b-b919-8ef356ce05c7" providerId="ADAL" clId="{975B055B-A706-4C17-95B7-DE5604598838}" dt="2025-03-03T00:34:25.942" v="199" actId="1076"/>
          <ac:picMkLst>
            <pc:docMk/>
            <pc:sldMk cId="3866809455" sldId="316"/>
            <ac:picMk id="5" creationId="{B2EA8728-3CC8-076A-75CA-91F53A28506B}"/>
          </ac:picMkLst>
        </pc:picChg>
        <pc:picChg chg="mod">
          <ac:chgData name="Michelle Picón Salinas" userId="2587e1e9-9f21-4b7b-b919-8ef356ce05c7" providerId="ADAL" clId="{975B055B-A706-4C17-95B7-DE5604598838}" dt="2025-03-03T00:34:08.307" v="193" actId="1076"/>
          <ac:picMkLst>
            <pc:docMk/>
            <pc:sldMk cId="3866809455" sldId="316"/>
            <ac:picMk id="8" creationId="{F59E9AC4-A0E0-057D-FF37-B1715532D968}"/>
          </ac:picMkLst>
        </pc:picChg>
        <pc:cxnChg chg="del">
          <ac:chgData name="Michelle Picón Salinas" userId="2587e1e9-9f21-4b7b-b919-8ef356ce05c7" providerId="ADAL" clId="{975B055B-A706-4C17-95B7-DE5604598838}" dt="2025-03-03T00:34:12.297" v="194" actId="478"/>
          <ac:cxnSpMkLst>
            <pc:docMk/>
            <pc:sldMk cId="3866809455" sldId="316"/>
            <ac:cxnSpMk id="11" creationId="{1C4E5982-B89F-6099-B4A2-914C675CAAD7}"/>
          </ac:cxnSpMkLst>
        </pc:cxnChg>
        <pc:cxnChg chg="del">
          <ac:chgData name="Michelle Picón Salinas" userId="2587e1e9-9f21-4b7b-b919-8ef356ce05c7" providerId="ADAL" clId="{975B055B-A706-4C17-95B7-DE5604598838}" dt="2025-03-03T00:34:12.297" v="194" actId="478"/>
          <ac:cxnSpMkLst>
            <pc:docMk/>
            <pc:sldMk cId="3866809455" sldId="316"/>
            <ac:cxnSpMk id="12" creationId="{4814763B-D9C2-086F-70C5-25F55D2DD67A}"/>
          </ac:cxnSpMkLst>
        </pc:cxnChg>
      </pc:sldChg>
      <pc:sldChg chg="delSp modSp mod">
        <pc:chgData name="Michelle Picón Salinas" userId="2587e1e9-9f21-4b7b-b919-8ef356ce05c7" providerId="ADAL" clId="{975B055B-A706-4C17-95B7-DE5604598838}" dt="2025-03-03T00:34:49.576" v="206" actId="122"/>
        <pc:sldMkLst>
          <pc:docMk/>
          <pc:sldMk cId="3969963483" sldId="317"/>
        </pc:sldMkLst>
        <pc:spChg chg="mod">
          <ac:chgData name="Michelle Picón Salinas" userId="2587e1e9-9f21-4b7b-b919-8ef356ce05c7" providerId="ADAL" clId="{975B055B-A706-4C17-95B7-DE5604598838}" dt="2025-03-03T00:34:49.576" v="206" actId="122"/>
          <ac:spMkLst>
            <pc:docMk/>
            <pc:sldMk cId="3969963483" sldId="317"/>
            <ac:spMk id="10" creationId="{160C8915-6DAB-9180-A303-AE406330E434}"/>
          </ac:spMkLst>
        </pc:spChg>
        <pc:cxnChg chg="del">
          <ac:chgData name="Michelle Picón Salinas" userId="2587e1e9-9f21-4b7b-b919-8ef356ce05c7" providerId="ADAL" clId="{975B055B-A706-4C17-95B7-DE5604598838}" dt="2025-03-03T00:34:44.655" v="204" actId="478"/>
          <ac:cxnSpMkLst>
            <pc:docMk/>
            <pc:sldMk cId="3969963483" sldId="317"/>
            <ac:cxnSpMk id="11" creationId="{875E44E6-91FB-27FD-46D5-393363794B74}"/>
          </ac:cxnSpMkLst>
        </pc:cxnChg>
        <pc:cxnChg chg="del">
          <ac:chgData name="Michelle Picón Salinas" userId="2587e1e9-9f21-4b7b-b919-8ef356ce05c7" providerId="ADAL" clId="{975B055B-A706-4C17-95B7-DE5604598838}" dt="2025-03-03T00:34:44.655" v="204" actId="478"/>
          <ac:cxnSpMkLst>
            <pc:docMk/>
            <pc:sldMk cId="3969963483" sldId="317"/>
            <ac:cxnSpMk id="12" creationId="{A9EEDA26-6E70-E3C0-0AB8-A14CF0260B34}"/>
          </ac:cxnSpMkLst>
        </pc:cxnChg>
      </pc:sldChg>
      <pc:sldChg chg="delSp modSp mod">
        <pc:chgData name="Michelle Picón Salinas" userId="2587e1e9-9f21-4b7b-b919-8ef356ce05c7" providerId="ADAL" clId="{975B055B-A706-4C17-95B7-DE5604598838}" dt="2025-03-03T00:36:44.696" v="234" actId="1076"/>
        <pc:sldMkLst>
          <pc:docMk/>
          <pc:sldMk cId="3065325538" sldId="318"/>
        </pc:sldMkLst>
        <pc:spChg chg="mod">
          <ac:chgData name="Michelle Picón Salinas" userId="2587e1e9-9f21-4b7b-b919-8ef356ce05c7" providerId="ADAL" clId="{975B055B-A706-4C17-95B7-DE5604598838}" dt="2025-03-03T00:36:42.104" v="233" actId="1076"/>
          <ac:spMkLst>
            <pc:docMk/>
            <pc:sldMk cId="3065325538" sldId="318"/>
            <ac:spMk id="2" creationId="{259B5D3F-676C-E688-4C37-FC50C8FCB967}"/>
          </ac:spMkLst>
        </pc:spChg>
        <pc:spChg chg="mod">
          <ac:chgData name="Michelle Picón Salinas" userId="2587e1e9-9f21-4b7b-b919-8ef356ce05c7" providerId="ADAL" clId="{975B055B-A706-4C17-95B7-DE5604598838}" dt="2025-03-03T00:36:30.058" v="229" actId="1076"/>
          <ac:spMkLst>
            <pc:docMk/>
            <pc:sldMk cId="3065325538" sldId="318"/>
            <ac:spMk id="10" creationId="{FD597C19-7BED-BC9B-B7AF-8D289854A419}"/>
          </ac:spMkLst>
        </pc:spChg>
        <pc:picChg chg="mod">
          <ac:chgData name="Michelle Picón Salinas" userId="2587e1e9-9f21-4b7b-b919-8ef356ce05c7" providerId="ADAL" clId="{975B055B-A706-4C17-95B7-DE5604598838}" dt="2025-03-03T00:36:44.696" v="234" actId="1076"/>
          <ac:picMkLst>
            <pc:docMk/>
            <pc:sldMk cId="3065325538" sldId="318"/>
            <ac:picMk id="8" creationId="{4D00EEB8-8911-015C-4BB5-C113231DEC7E}"/>
          </ac:picMkLst>
        </pc:picChg>
        <pc:cxnChg chg="del">
          <ac:chgData name="Michelle Picón Salinas" userId="2587e1e9-9f21-4b7b-b919-8ef356ce05c7" providerId="ADAL" clId="{975B055B-A706-4C17-95B7-DE5604598838}" dt="2025-03-03T00:36:33.717" v="230" actId="478"/>
          <ac:cxnSpMkLst>
            <pc:docMk/>
            <pc:sldMk cId="3065325538" sldId="318"/>
            <ac:cxnSpMk id="11" creationId="{183E6794-DB1F-9056-AB58-B7432A172C97}"/>
          </ac:cxnSpMkLst>
        </pc:cxnChg>
        <pc:cxnChg chg="del">
          <ac:chgData name="Michelle Picón Salinas" userId="2587e1e9-9f21-4b7b-b919-8ef356ce05c7" providerId="ADAL" clId="{975B055B-A706-4C17-95B7-DE5604598838}" dt="2025-03-03T00:36:33.717" v="230" actId="478"/>
          <ac:cxnSpMkLst>
            <pc:docMk/>
            <pc:sldMk cId="3065325538" sldId="318"/>
            <ac:cxnSpMk id="12" creationId="{1E792FDF-DA84-ECCE-D9A0-92F98D617050}"/>
          </ac:cxnSpMkLst>
        </pc:cxnChg>
      </pc:sldChg>
      <pc:sldChg chg="addSp delSp modSp mod">
        <pc:chgData name="Michelle Picón Salinas" userId="2587e1e9-9f21-4b7b-b919-8ef356ce05c7" providerId="ADAL" clId="{975B055B-A706-4C17-95B7-DE5604598838}" dt="2025-03-03T01:27:37.371" v="734" actId="6549"/>
        <pc:sldMkLst>
          <pc:docMk/>
          <pc:sldMk cId="2866088002" sldId="319"/>
        </pc:sldMkLst>
        <pc:spChg chg="mod">
          <ac:chgData name="Michelle Picón Salinas" userId="2587e1e9-9f21-4b7b-b919-8ef356ce05c7" providerId="ADAL" clId="{975B055B-A706-4C17-95B7-DE5604598838}" dt="2025-03-03T00:35:22.261" v="217" actId="1076"/>
          <ac:spMkLst>
            <pc:docMk/>
            <pc:sldMk cId="2866088002" sldId="319"/>
            <ac:spMk id="4" creationId="{3DF0DBE6-AA01-80BE-4FC3-970951BC3661}"/>
          </ac:spMkLst>
        </pc:spChg>
        <pc:spChg chg="mod">
          <ac:chgData name="Michelle Picón Salinas" userId="2587e1e9-9f21-4b7b-b919-8ef356ce05c7" providerId="ADAL" clId="{975B055B-A706-4C17-95B7-DE5604598838}" dt="2025-03-03T01:27:37.371" v="734" actId="6549"/>
          <ac:spMkLst>
            <pc:docMk/>
            <pc:sldMk cId="2866088002" sldId="319"/>
            <ac:spMk id="10" creationId="{549B3EE3-EFF1-B634-7DB6-D1ACF8E1A80B}"/>
          </ac:spMkLst>
        </pc:spChg>
        <pc:picChg chg="add mod ord">
          <ac:chgData name="Michelle Picón Salinas" userId="2587e1e9-9f21-4b7b-b919-8ef356ce05c7" providerId="ADAL" clId="{975B055B-A706-4C17-95B7-DE5604598838}" dt="2025-03-03T01:27:35.581" v="733" actId="167"/>
          <ac:picMkLst>
            <pc:docMk/>
            <pc:sldMk cId="2866088002" sldId="319"/>
            <ac:picMk id="3" creationId="{B6993195-F2DD-17D5-C5B8-50BE38626A2C}"/>
          </ac:picMkLst>
        </pc:picChg>
        <pc:picChg chg="mod ord">
          <ac:chgData name="Michelle Picón Salinas" userId="2587e1e9-9f21-4b7b-b919-8ef356ce05c7" providerId="ADAL" clId="{975B055B-A706-4C17-95B7-DE5604598838}" dt="2025-03-03T01:27:35.581" v="733" actId="167"/>
          <ac:picMkLst>
            <pc:docMk/>
            <pc:sldMk cId="2866088002" sldId="319"/>
            <ac:picMk id="8" creationId="{379760AB-2E77-AB3C-8AD9-E898E14DCE0A}"/>
          </ac:picMkLst>
        </pc:picChg>
        <pc:cxnChg chg="del">
          <ac:chgData name="Michelle Picón Salinas" userId="2587e1e9-9f21-4b7b-b919-8ef356ce05c7" providerId="ADAL" clId="{975B055B-A706-4C17-95B7-DE5604598838}" dt="2025-03-03T00:35:07.980" v="211" actId="478"/>
          <ac:cxnSpMkLst>
            <pc:docMk/>
            <pc:sldMk cId="2866088002" sldId="319"/>
            <ac:cxnSpMk id="11" creationId="{0ACA6AFF-F173-A8AC-C270-A9DE49D58E0A}"/>
          </ac:cxnSpMkLst>
        </pc:cxnChg>
        <pc:cxnChg chg="del">
          <ac:chgData name="Michelle Picón Salinas" userId="2587e1e9-9f21-4b7b-b919-8ef356ce05c7" providerId="ADAL" clId="{975B055B-A706-4C17-95B7-DE5604598838}" dt="2025-03-03T00:35:07.980" v="211" actId="478"/>
          <ac:cxnSpMkLst>
            <pc:docMk/>
            <pc:sldMk cId="2866088002" sldId="319"/>
            <ac:cxnSpMk id="12" creationId="{E099201C-893B-D5F6-C1B8-06DEAD31A939}"/>
          </ac:cxnSpMkLst>
        </pc:cxnChg>
      </pc:sldChg>
      <pc:sldChg chg="delSp modSp mod">
        <pc:chgData name="Michelle Picón Salinas" userId="2587e1e9-9f21-4b7b-b919-8ef356ce05c7" providerId="ADAL" clId="{975B055B-A706-4C17-95B7-DE5604598838}" dt="2025-03-03T00:36:16.292" v="227" actId="1076"/>
        <pc:sldMkLst>
          <pc:docMk/>
          <pc:sldMk cId="1335465835" sldId="320"/>
        </pc:sldMkLst>
        <pc:spChg chg="mod">
          <ac:chgData name="Michelle Picón Salinas" userId="2587e1e9-9f21-4b7b-b919-8ef356ce05c7" providerId="ADAL" clId="{975B055B-A706-4C17-95B7-DE5604598838}" dt="2025-03-03T00:36:12.772" v="225" actId="1076"/>
          <ac:spMkLst>
            <pc:docMk/>
            <pc:sldMk cId="1335465835" sldId="320"/>
            <ac:spMk id="4" creationId="{F08674DE-3656-E20D-BF99-6F28C3895A54}"/>
          </ac:spMkLst>
        </pc:spChg>
        <pc:spChg chg="mod">
          <ac:chgData name="Michelle Picón Salinas" userId="2587e1e9-9f21-4b7b-b919-8ef356ce05c7" providerId="ADAL" clId="{975B055B-A706-4C17-95B7-DE5604598838}" dt="2025-03-03T00:36:06.243" v="223" actId="1076"/>
          <ac:spMkLst>
            <pc:docMk/>
            <pc:sldMk cId="1335465835" sldId="320"/>
            <ac:spMk id="10" creationId="{CAC8617B-4D08-F468-AA24-2E31C6471CFD}"/>
          </ac:spMkLst>
        </pc:spChg>
        <pc:picChg chg="mod">
          <ac:chgData name="Michelle Picón Salinas" userId="2587e1e9-9f21-4b7b-b919-8ef356ce05c7" providerId="ADAL" clId="{975B055B-A706-4C17-95B7-DE5604598838}" dt="2025-03-03T00:36:14.253" v="226" actId="1076"/>
          <ac:picMkLst>
            <pc:docMk/>
            <pc:sldMk cId="1335465835" sldId="320"/>
            <ac:picMk id="2" creationId="{CD39BD21-CD31-80E1-E7D4-B7330FFA92C3}"/>
          </ac:picMkLst>
        </pc:picChg>
        <pc:picChg chg="mod">
          <ac:chgData name="Michelle Picón Salinas" userId="2587e1e9-9f21-4b7b-b919-8ef356ce05c7" providerId="ADAL" clId="{975B055B-A706-4C17-95B7-DE5604598838}" dt="2025-03-03T00:36:16.292" v="227" actId="1076"/>
          <ac:picMkLst>
            <pc:docMk/>
            <pc:sldMk cId="1335465835" sldId="320"/>
            <ac:picMk id="8" creationId="{E3A0D4E0-9D55-F3C4-F759-17DFC7967910}"/>
          </ac:picMkLst>
        </pc:picChg>
        <pc:cxnChg chg="del">
          <ac:chgData name="Michelle Picón Salinas" userId="2587e1e9-9f21-4b7b-b919-8ef356ce05c7" providerId="ADAL" clId="{975B055B-A706-4C17-95B7-DE5604598838}" dt="2025-03-03T00:36:09.508" v="224" actId="478"/>
          <ac:cxnSpMkLst>
            <pc:docMk/>
            <pc:sldMk cId="1335465835" sldId="320"/>
            <ac:cxnSpMk id="11" creationId="{F0E2714E-1F08-6772-85FF-469DD860D88A}"/>
          </ac:cxnSpMkLst>
        </pc:cxnChg>
        <pc:cxnChg chg="del">
          <ac:chgData name="Michelle Picón Salinas" userId="2587e1e9-9f21-4b7b-b919-8ef356ce05c7" providerId="ADAL" clId="{975B055B-A706-4C17-95B7-DE5604598838}" dt="2025-03-03T00:36:09.508" v="224" actId="478"/>
          <ac:cxnSpMkLst>
            <pc:docMk/>
            <pc:sldMk cId="1335465835" sldId="320"/>
            <ac:cxnSpMk id="12" creationId="{BFF71FAE-053B-E551-682F-D60B24CEF4C0}"/>
          </ac:cxnSpMkLst>
        </pc:cxnChg>
      </pc:sldChg>
      <pc:sldChg chg="delSp modSp mod">
        <pc:chgData name="Michelle Picón Salinas" userId="2587e1e9-9f21-4b7b-b919-8ef356ce05c7" providerId="ADAL" clId="{975B055B-A706-4C17-95B7-DE5604598838}" dt="2025-03-03T00:39:35.746" v="312" actId="1076"/>
        <pc:sldMkLst>
          <pc:docMk/>
          <pc:sldMk cId="4251665413" sldId="321"/>
        </pc:sldMkLst>
        <pc:spChg chg="mod">
          <ac:chgData name="Michelle Picón Salinas" userId="2587e1e9-9f21-4b7b-b919-8ef356ce05c7" providerId="ADAL" clId="{975B055B-A706-4C17-95B7-DE5604598838}" dt="2025-03-03T00:38:11.488" v="251" actId="1076"/>
          <ac:spMkLst>
            <pc:docMk/>
            <pc:sldMk cId="4251665413" sldId="321"/>
            <ac:spMk id="4" creationId="{E8C9817E-6CF9-4462-C0F6-53698EB63D0D}"/>
          </ac:spMkLst>
        </pc:spChg>
        <pc:spChg chg="mod">
          <ac:chgData name="Michelle Picón Salinas" userId="2587e1e9-9f21-4b7b-b919-8ef356ce05c7" providerId="ADAL" clId="{975B055B-A706-4C17-95B7-DE5604598838}" dt="2025-03-03T00:37:44.192" v="248" actId="2711"/>
          <ac:spMkLst>
            <pc:docMk/>
            <pc:sldMk cId="4251665413" sldId="321"/>
            <ac:spMk id="10" creationId="{F966815C-4C8D-88E2-67DD-2BACEF41A5A0}"/>
          </ac:spMkLst>
        </pc:spChg>
        <pc:picChg chg="mod">
          <ac:chgData name="Michelle Picón Salinas" userId="2587e1e9-9f21-4b7b-b919-8ef356ce05c7" providerId="ADAL" clId="{975B055B-A706-4C17-95B7-DE5604598838}" dt="2025-03-03T00:38:13.548" v="252" actId="1076"/>
          <ac:picMkLst>
            <pc:docMk/>
            <pc:sldMk cId="4251665413" sldId="321"/>
            <ac:picMk id="3" creationId="{73122832-18D7-731E-59C2-A6BE85A86CA9}"/>
          </ac:picMkLst>
        </pc:picChg>
        <pc:picChg chg="mod">
          <ac:chgData name="Michelle Picón Salinas" userId="2587e1e9-9f21-4b7b-b919-8ef356ce05c7" providerId="ADAL" clId="{975B055B-A706-4C17-95B7-DE5604598838}" dt="2025-03-03T00:39:35.746" v="312" actId="1076"/>
          <ac:picMkLst>
            <pc:docMk/>
            <pc:sldMk cId="4251665413" sldId="321"/>
            <ac:picMk id="8" creationId="{8F48B429-0B7F-D067-C9C9-D27E1BB7D836}"/>
          </ac:picMkLst>
        </pc:picChg>
        <pc:cxnChg chg="del">
          <ac:chgData name="Michelle Picón Salinas" userId="2587e1e9-9f21-4b7b-b919-8ef356ce05c7" providerId="ADAL" clId="{975B055B-A706-4C17-95B7-DE5604598838}" dt="2025-03-03T00:38:08.406" v="250" actId="478"/>
          <ac:cxnSpMkLst>
            <pc:docMk/>
            <pc:sldMk cId="4251665413" sldId="321"/>
            <ac:cxnSpMk id="11" creationId="{8E6C8927-6036-FAFD-B358-3DAF2882E9D3}"/>
          </ac:cxnSpMkLst>
        </pc:cxnChg>
        <pc:cxnChg chg="del">
          <ac:chgData name="Michelle Picón Salinas" userId="2587e1e9-9f21-4b7b-b919-8ef356ce05c7" providerId="ADAL" clId="{975B055B-A706-4C17-95B7-DE5604598838}" dt="2025-03-03T00:38:08.406" v="250" actId="478"/>
          <ac:cxnSpMkLst>
            <pc:docMk/>
            <pc:sldMk cId="4251665413" sldId="321"/>
            <ac:cxnSpMk id="12" creationId="{15633E90-82D3-8941-A636-42FE468A1F09}"/>
          </ac:cxnSpMkLst>
        </pc:cxnChg>
      </pc:sldChg>
      <pc:sldChg chg="delSp modSp mod">
        <pc:chgData name="Michelle Picón Salinas" userId="2587e1e9-9f21-4b7b-b919-8ef356ce05c7" providerId="ADAL" clId="{975B055B-A706-4C17-95B7-DE5604598838}" dt="2025-03-03T00:37:14.010" v="241" actId="1076"/>
        <pc:sldMkLst>
          <pc:docMk/>
          <pc:sldMk cId="403851958" sldId="322"/>
        </pc:sldMkLst>
        <pc:spChg chg="mod">
          <ac:chgData name="Michelle Picón Salinas" userId="2587e1e9-9f21-4b7b-b919-8ef356ce05c7" providerId="ADAL" clId="{975B055B-A706-4C17-95B7-DE5604598838}" dt="2025-03-03T00:37:12.457" v="240" actId="1076"/>
          <ac:spMkLst>
            <pc:docMk/>
            <pc:sldMk cId="403851958" sldId="322"/>
            <ac:spMk id="3" creationId="{3D86A93C-3BC4-7A81-432E-D50D0385D53A}"/>
          </ac:spMkLst>
        </pc:spChg>
        <pc:spChg chg="mod">
          <ac:chgData name="Michelle Picón Salinas" userId="2587e1e9-9f21-4b7b-b919-8ef356ce05c7" providerId="ADAL" clId="{975B055B-A706-4C17-95B7-DE5604598838}" dt="2025-03-03T00:37:05.499" v="238" actId="1076"/>
          <ac:spMkLst>
            <pc:docMk/>
            <pc:sldMk cId="403851958" sldId="322"/>
            <ac:spMk id="10" creationId="{0539DEC2-3DB9-0F57-5736-58D0D14E14CE}"/>
          </ac:spMkLst>
        </pc:spChg>
        <pc:picChg chg="mod">
          <ac:chgData name="Michelle Picón Salinas" userId="2587e1e9-9f21-4b7b-b919-8ef356ce05c7" providerId="ADAL" clId="{975B055B-A706-4C17-95B7-DE5604598838}" dt="2025-03-03T00:37:14.010" v="241" actId="1076"/>
          <ac:picMkLst>
            <pc:docMk/>
            <pc:sldMk cId="403851958" sldId="322"/>
            <ac:picMk id="4" creationId="{B3EB4BC5-3301-CF3A-E89E-F3BEE080E594}"/>
          </ac:picMkLst>
        </pc:picChg>
        <pc:cxnChg chg="del">
          <ac:chgData name="Michelle Picón Salinas" userId="2587e1e9-9f21-4b7b-b919-8ef356ce05c7" providerId="ADAL" clId="{975B055B-A706-4C17-95B7-DE5604598838}" dt="2025-03-03T00:37:09.014" v="239" actId="478"/>
          <ac:cxnSpMkLst>
            <pc:docMk/>
            <pc:sldMk cId="403851958" sldId="322"/>
            <ac:cxnSpMk id="11" creationId="{BF5FF342-E617-CA0C-59F7-65533CED7D99}"/>
          </ac:cxnSpMkLst>
        </pc:cxnChg>
        <pc:cxnChg chg="del">
          <ac:chgData name="Michelle Picón Salinas" userId="2587e1e9-9f21-4b7b-b919-8ef356ce05c7" providerId="ADAL" clId="{975B055B-A706-4C17-95B7-DE5604598838}" dt="2025-03-03T00:37:09.014" v="239" actId="478"/>
          <ac:cxnSpMkLst>
            <pc:docMk/>
            <pc:sldMk cId="403851958" sldId="322"/>
            <ac:cxnSpMk id="12" creationId="{37DE3178-1F44-BD2F-5826-6F4083896AEE}"/>
          </ac:cxnSpMkLst>
        </pc:cxnChg>
      </pc:sldChg>
      <pc:sldChg chg="delSp modSp mod">
        <pc:chgData name="Michelle Picón Salinas" userId="2587e1e9-9f21-4b7b-b919-8ef356ce05c7" providerId="ADAL" clId="{975B055B-A706-4C17-95B7-DE5604598838}" dt="2025-03-03T00:37:36.770" v="247" actId="1076"/>
        <pc:sldMkLst>
          <pc:docMk/>
          <pc:sldMk cId="365980809" sldId="323"/>
        </pc:sldMkLst>
        <pc:spChg chg="mod">
          <ac:chgData name="Michelle Picón Salinas" userId="2587e1e9-9f21-4b7b-b919-8ef356ce05c7" providerId="ADAL" clId="{975B055B-A706-4C17-95B7-DE5604598838}" dt="2025-03-03T00:37:35.384" v="246" actId="1076"/>
          <ac:spMkLst>
            <pc:docMk/>
            <pc:sldMk cId="365980809" sldId="323"/>
            <ac:spMk id="3" creationId="{A31DD7F7-7DC3-377D-F4AC-93B50A7F8B04}"/>
          </ac:spMkLst>
        </pc:spChg>
        <pc:spChg chg="mod">
          <ac:chgData name="Michelle Picón Salinas" userId="2587e1e9-9f21-4b7b-b919-8ef356ce05c7" providerId="ADAL" clId="{975B055B-A706-4C17-95B7-DE5604598838}" dt="2025-03-03T00:37:26.943" v="244" actId="1076"/>
          <ac:spMkLst>
            <pc:docMk/>
            <pc:sldMk cId="365980809" sldId="323"/>
            <ac:spMk id="10" creationId="{D2C9B2F2-E6E0-46D6-5C84-1AE8E373473D}"/>
          </ac:spMkLst>
        </pc:spChg>
        <pc:picChg chg="mod">
          <ac:chgData name="Michelle Picón Salinas" userId="2587e1e9-9f21-4b7b-b919-8ef356ce05c7" providerId="ADAL" clId="{975B055B-A706-4C17-95B7-DE5604598838}" dt="2025-03-03T00:37:36.770" v="247" actId="1076"/>
          <ac:picMkLst>
            <pc:docMk/>
            <pc:sldMk cId="365980809" sldId="323"/>
            <ac:picMk id="4" creationId="{73FB0EA5-7DF5-BECA-CEB2-3BD52167B432}"/>
          </ac:picMkLst>
        </pc:picChg>
        <pc:cxnChg chg="del">
          <ac:chgData name="Michelle Picón Salinas" userId="2587e1e9-9f21-4b7b-b919-8ef356ce05c7" providerId="ADAL" clId="{975B055B-A706-4C17-95B7-DE5604598838}" dt="2025-03-03T00:37:32.306" v="245" actId="478"/>
          <ac:cxnSpMkLst>
            <pc:docMk/>
            <pc:sldMk cId="365980809" sldId="323"/>
            <ac:cxnSpMk id="11" creationId="{3C2B728B-9995-6D55-FF74-777AF726D8EC}"/>
          </ac:cxnSpMkLst>
        </pc:cxnChg>
        <pc:cxnChg chg="del">
          <ac:chgData name="Michelle Picón Salinas" userId="2587e1e9-9f21-4b7b-b919-8ef356ce05c7" providerId="ADAL" clId="{975B055B-A706-4C17-95B7-DE5604598838}" dt="2025-03-03T00:37:32.306" v="245" actId="478"/>
          <ac:cxnSpMkLst>
            <pc:docMk/>
            <pc:sldMk cId="365980809" sldId="323"/>
            <ac:cxnSpMk id="12" creationId="{C4D96D7A-B32F-31B3-F193-07F358548D6D}"/>
          </ac:cxnSpMkLst>
        </pc:cxnChg>
      </pc:sldChg>
      <pc:sldChg chg="modSp mod">
        <pc:chgData name="Michelle Picón Salinas" userId="2587e1e9-9f21-4b7b-b919-8ef356ce05c7" providerId="ADAL" clId="{975B055B-A706-4C17-95B7-DE5604598838}" dt="2025-03-03T00:38:29.330" v="257" actId="1076"/>
        <pc:sldMkLst>
          <pc:docMk/>
          <pc:sldMk cId="1653441331" sldId="324"/>
        </pc:sldMkLst>
        <pc:spChg chg="mod">
          <ac:chgData name="Michelle Picón Salinas" userId="2587e1e9-9f21-4b7b-b919-8ef356ce05c7" providerId="ADAL" clId="{975B055B-A706-4C17-95B7-DE5604598838}" dt="2025-03-03T00:38:29.330" v="257" actId="1076"/>
          <ac:spMkLst>
            <pc:docMk/>
            <pc:sldMk cId="1653441331" sldId="324"/>
            <ac:spMk id="11" creationId="{CB1B0082-5607-58C9-5387-96826852ABD6}"/>
          </ac:spMkLst>
        </pc:spChg>
      </pc:sldChg>
      <pc:sldChg chg="delSp modSp mod">
        <pc:chgData name="Michelle Picón Salinas" userId="2587e1e9-9f21-4b7b-b919-8ef356ce05c7" providerId="ADAL" clId="{975B055B-A706-4C17-95B7-DE5604598838}" dt="2025-03-03T00:39:39.051" v="313" actId="1076"/>
        <pc:sldMkLst>
          <pc:docMk/>
          <pc:sldMk cId="3409665779" sldId="325"/>
        </pc:sldMkLst>
        <pc:spChg chg="mod">
          <ac:chgData name="Michelle Picón Salinas" userId="2587e1e9-9f21-4b7b-b919-8ef356ce05c7" providerId="ADAL" clId="{975B055B-A706-4C17-95B7-DE5604598838}" dt="2025-03-03T00:39:06.823" v="291" actId="1076"/>
          <ac:spMkLst>
            <pc:docMk/>
            <pc:sldMk cId="3409665779" sldId="325"/>
            <ac:spMk id="2" creationId="{52FFBAAD-4DE9-5350-03AB-07023F79E016}"/>
          </ac:spMkLst>
        </pc:spChg>
        <pc:spChg chg="mod">
          <ac:chgData name="Michelle Picón Salinas" userId="2587e1e9-9f21-4b7b-b919-8ef356ce05c7" providerId="ADAL" clId="{975B055B-A706-4C17-95B7-DE5604598838}" dt="2025-03-03T00:38:56.095" v="288" actId="1076"/>
          <ac:spMkLst>
            <pc:docMk/>
            <pc:sldMk cId="3409665779" sldId="325"/>
            <ac:spMk id="10" creationId="{6B07CB03-B315-0C4F-7AC2-31ACA64D35CC}"/>
          </ac:spMkLst>
        </pc:spChg>
        <pc:picChg chg="mod">
          <ac:chgData name="Michelle Picón Salinas" userId="2587e1e9-9f21-4b7b-b919-8ef356ce05c7" providerId="ADAL" clId="{975B055B-A706-4C17-95B7-DE5604598838}" dt="2025-03-03T00:39:39.051" v="313" actId="1076"/>
          <ac:picMkLst>
            <pc:docMk/>
            <pc:sldMk cId="3409665779" sldId="325"/>
            <ac:picMk id="8" creationId="{730E7D3E-AFE2-5385-E34A-3EECBBD5F8BD}"/>
          </ac:picMkLst>
        </pc:picChg>
        <pc:cxnChg chg="del">
          <ac:chgData name="Michelle Picón Salinas" userId="2587e1e9-9f21-4b7b-b919-8ef356ce05c7" providerId="ADAL" clId="{975B055B-A706-4C17-95B7-DE5604598838}" dt="2025-03-03T00:38:59.648" v="289" actId="478"/>
          <ac:cxnSpMkLst>
            <pc:docMk/>
            <pc:sldMk cId="3409665779" sldId="325"/>
            <ac:cxnSpMk id="11" creationId="{06B7452F-F0E0-4042-FE02-95B308573D50}"/>
          </ac:cxnSpMkLst>
        </pc:cxnChg>
        <pc:cxnChg chg="del">
          <ac:chgData name="Michelle Picón Salinas" userId="2587e1e9-9f21-4b7b-b919-8ef356ce05c7" providerId="ADAL" clId="{975B055B-A706-4C17-95B7-DE5604598838}" dt="2025-03-03T00:38:59.648" v="289" actId="478"/>
          <ac:cxnSpMkLst>
            <pc:docMk/>
            <pc:sldMk cId="3409665779" sldId="325"/>
            <ac:cxnSpMk id="12" creationId="{9208096C-7B0E-635B-9B35-D7E63271AD85}"/>
          </ac:cxnSpMkLst>
        </pc:cxnChg>
      </pc:sldChg>
      <pc:sldChg chg="addSp delSp modSp mod">
        <pc:chgData name="Michelle Picón Salinas" userId="2587e1e9-9f21-4b7b-b919-8ef356ce05c7" providerId="ADAL" clId="{975B055B-A706-4C17-95B7-DE5604598838}" dt="2025-03-03T00:40:04.902" v="320" actId="1076"/>
        <pc:sldMkLst>
          <pc:docMk/>
          <pc:sldMk cId="1875602171" sldId="326"/>
        </pc:sldMkLst>
        <pc:spChg chg="mod">
          <ac:chgData name="Michelle Picón Salinas" userId="2587e1e9-9f21-4b7b-b919-8ef356ce05c7" providerId="ADAL" clId="{975B055B-A706-4C17-95B7-DE5604598838}" dt="2025-03-03T00:40:04.902" v="320" actId="1076"/>
          <ac:spMkLst>
            <pc:docMk/>
            <pc:sldMk cId="1875602171" sldId="326"/>
            <ac:spMk id="2" creationId="{073315EA-B2C2-F8A5-8FA6-F564130A31F4}"/>
          </ac:spMkLst>
        </pc:spChg>
        <pc:spChg chg="add mod">
          <ac:chgData name="Michelle Picón Salinas" userId="2587e1e9-9f21-4b7b-b919-8ef356ce05c7" providerId="ADAL" clId="{975B055B-A706-4C17-95B7-DE5604598838}" dt="2025-03-03T00:39:23.008" v="310" actId="20577"/>
          <ac:spMkLst>
            <pc:docMk/>
            <pc:sldMk cId="1875602171" sldId="326"/>
            <ac:spMk id="3" creationId="{AFDF7850-F6B6-E706-4613-AE6CBC31DA07}"/>
          </ac:spMkLst>
        </pc:spChg>
        <pc:spChg chg="del">
          <ac:chgData name="Michelle Picón Salinas" userId="2587e1e9-9f21-4b7b-b919-8ef356ce05c7" providerId="ADAL" clId="{975B055B-A706-4C17-95B7-DE5604598838}" dt="2025-03-03T00:39:18.805" v="292" actId="478"/>
          <ac:spMkLst>
            <pc:docMk/>
            <pc:sldMk cId="1875602171" sldId="326"/>
            <ac:spMk id="10" creationId="{14C0B263-70A4-9A25-4EAB-97574C7DFBA9}"/>
          </ac:spMkLst>
        </pc:spChg>
        <pc:picChg chg="mod">
          <ac:chgData name="Michelle Picón Salinas" userId="2587e1e9-9f21-4b7b-b919-8ef356ce05c7" providerId="ADAL" clId="{975B055B-A706-4C17-95B7-DE5604598838}" dt="2025-03-03T00:39:41.973" v="314" actId="1076"/>
          <ac:picMkLst>
            <pc:docMk/>
            <pc:sldMk cId="1875602171" sldId="326"/>
            <ac:picMk id="8" creationId="{8728300D-39E5-C7A6-ED2D-3A9B67E5B4A7}"/>
          </ac:picMkLst>
        </pc:picChg>
        <pc:cxnChg chg="del">
          <ac:chgData name="Michelle Picón Salinas" userId="2587e1e9-9f21-4b7b-b919-8ef356ce05c7" providerId="ADAL" clId="{975B055B-A706-4C17-95B7-DE5604598838}" dt="2025-03-03T00:39:26.870" v="311" actId="478"/>
          <ac:cxnSpMkLst>
            <pc:docMk/>
            <pc:sldMk cId="1875602171" sldId="326"/>
            <ac:cxnSpMk id="11" creationId="{B6D20098-EC05-E90C-3499-D3DFAE3170E9}"/>
          </ac:cxnSpMkLst>
        </pc:cxnChg>
        <pc:cxnChg chg="del">
          <ac:chgData name="Michelle Picón Salinas" userId="2587e1e9-9f21-4b7b-b919-8ef356ce05c7" providerId="ADAL" clId="{975B055B-A706-4C17-95B7-DE5604598838}" dt="2025-03-03T00:39:26.870" v="311" actId="478"/>
          <ac:cxnSpMkLst>
            <pc:docMk/>
            <pc:sldMk cId="1875602171" sldId="326"/>
            <ac:cxnSpMk id="12" creationId="{9D36F3C8-8D8D-0B6E-7105-00DFD3FC9DFE}"/>
          </ac:cxnSpMkLst>
        </pc:cxnChg>
      </pc:sldChg>
      <pc:sldChg chg="delSp modSp mod">
        <pc:chgData name="Michelle Picón Salinas" userId="2587e1e9-9f21-4b7b-b919-8ef356ce05c7" providerId="ADAL" clId="{975B055B-A706-4C17-95B7-DE5604598838}" dt="2025-03-03T02:08:52.446" v="760" actId="20577"/>
        <pc:sldMkLst>
          <pc:docMk/>
          <pc:sldMk cId="2918983100" sldId="327"/>
        </pc:sldMkLst>
        <pc:spChg chg="mod">
          <ac:chgData name="Michelle Picón Salinas" userId="2587e1e9-9f21-4b7b-b919-8ef356ce05c7" providerId="ADAL" clId="{975B055B-A706-4C17-95B7-DE5604598838}" dt="2025-03-03T02:08:52.446" v="760" actId="20577"/>
          <ac:spMkLst>
            <pc:docMk/>
            <pc:sldMk cId="2918983100" sldId="327"/>
            <ac:spMk id="2" creationId="{7E1F9468-46DD-33AC-1D2A-E3AB96B20997}"/>
          </ac:spMkLst>
        </pc:spChg>
        <pc:spChg chg="mod">
          <ac:chgData name="Michelle Picón Salinas" userId="2587e1e9-9f21-4b7b-b919-8ef356ce05c7" providerId="ADAL" clId="{975B055B-A706-4C17-95B7-DE5604598838}" dt="2025-03-03T00:40:25.019" v="324" actId="1076"/>
          <ac:spMkLst>
            <pc:docMk/>
            <pc:sldMk cId="2918983100" sldId="327"/>
            <ac:spMk id="10" creationId="{A70E7B44-280A-7B2D-959C-DDD52B88CB09}"/>
          </ac:spMkLst>
        </pc:spChg>
        <pc:cxnChg chg="del">
          <ac:chgData name="Michelle Picón Salinas" userId="2587e1e9-9f21-4b7b-b919-8ef356ce05c7" providerId="ADAL" clId="{975B055B-A706-4C17-95B7-DE5604598838}" dt="2025-03-03T00:40:20.969" v="323" actId="478"/>
          <ac:cxnSpMkLst>
            <pc:docMk/>
            <pc:sldMk cId="2918983100" sldId="327"/>
            <ac:cxnSpMk id="11" creationId="{AE590500-BA49-2374-6C7B-F089A1002029}"/>
          </ac:cxnSpMkLst>
        </pc:cxnChg>
        <pc:cxnChg chg="del">
          <ac:chgData name="Michelle Picón Salinas" userId="2587e1e9-9f21-4b7b-b919-8ef356ce05c7" providerId="ADAL" clId="{975B055B-A706-4C17-95B7-DE5604598838}" dt="2025-03-03T00:40:20.969" v="323" actId="478"/>
          <ac:cxnSpMkLst>
            <pc:docMk/>
            <pc:sldMk cId="2918983100" sldId="327"/>
            <ac:cxnSpMk id="12" creationId="{E40F684E-C6E3-9299-1443-B2986227DC59}"/>
          </ac:cxnSpMkLst>
        </pc:cxnChg>
      </pc:sldChg>
      <pc:sldChg chg="delSp modSp mod">
        <pc:chgData name="Michelle Picón Salinas" userId="2587e1e9-9f21-4b7b-b919-8ef356ce05c7" providerId="ADAL" clId="{975B055B-A706-4C17-95B7-DE5604598838}" dt="2025-03-03T00:41:03.989" v="388" actId="1076"/>
        <pc:sldMkLst>
          <pc:docMk/>
          <pc:sldMk cId="3310452155" sldId="328"/>
        </pc:sldMkLst>
        <pc:spChg chg="mod">
          <ac:chgData name="Michelle Picón Salinas" userId="2587e1e9-9f21-4b7b-b919-8ef356ce05c7" providerId="ADAL" clId="{975B055B-A706-4C17-95B7-DE5604598838}" dt="2025-03-03T00:40:53.696" v="385" actId="1076"/>
          <ac:spMkLst>
            <pc:docMk/>
            <pc:sldMk cId="3310452155" sldId="328"/>
            <ac:spMk id="10" creationId="{63726B59-373A-DEC8-785D-805626F583A1}"/>
          </ac:spMkLst>
        </pc:spChg>
        <pc:grpChg chg="mod">
          <ac:chgData name="Michelle Picón Salinas" userId="2587e1e9-9f21-4b7b-b919-8ef356ce05c7" providerId="ADAL" clId="{975B055B-A706-4C17-95B7-DE5604598838}" dt="2025-03-03T00:41:03.989" v="388" actId="1076"/>
          <ac:grpSpMkLst>
            <pc:docMk/>
            <pc:sldMk cId="3310452155" sldId="328"/>
            <ac:grpSpMk id="3" creationId="{4DE86643-8590-CA0A-187E-524613D9FE87}"/>
          </ac:grpSpMkLst>
        </pc:grpChg>
        <pc:cxnChg chg="del">
          <ac:chgData name="Michelle Picón Salinas" userId="2587e1e9-9f21-4b7b-b919-8ef356ce05c7" providerId="ADAL" clId="{975B055B-A706-4C17-95B7-DE5604598838}" dt="2025-03-03T00:40:57.485" v="386" actId="478"/>
          <ac:cxnSpMkLst>
            <pc:docMk/>
            <pc:sldMk cId="3310452155" sldId="328"/>
            <ac:cxnSpMk id="11" creationId="{905C14B7-6B4C-CA98-3E1E-916384A11260}"/>
          </ac:cxnSpMkLst>
        </pc:cxnChg>
        <pc:cxnChg chg="del">
          <ac:chgData name="Michelle Picón Salinas" userId="2587e1e9-9f21-4b7b-b919-8ef356ce05c7" providerId="ADAL" clId="{975B055B-A706-4C17-95B7-DE5604598838}" dt="2025-03-03T00:40:57.485" v="386" actId="478"/>
          <ac:cxnSpMkLst>
            <pc:docMk/>
            <pc:sldMk cId="3310452155" sldId="328"/>
            <ac:cxnSpMk id="12" creationId="{87E081AD-DE55-18E2-C0E7-A0F59A7152F8}"/>
          </ac:cxnSpMkLst>
        </pc:cxnChg>
      </pc:sldChg>
      <pc:sldChg chg="delSp modSp mod">
        <pc:chgData name="Michelle Picón Salinas" userId="2587e1e9-9f21-4b7b-b919-8ef356ce05c7" providerId="ADAL" clId="{975B055B-A706-4C17-95B7-DE5604598838}" dt="2025-03-03T00:41:37.920" v="413" actId="20577"/>
        <pc:sldMkLst>
          <pc:docMk/>
          <pc:sldMk cId="424188278" sldId="329"/>
        </pc:sldMkLst>
        <pc:spChg chg="mod">
          <ac:chgData name="Michelle Picón Salinas" userId="2587e1e9-9f21-4b7b-b919-8ef356ce05c7" providerId="ADAL" clId="{975B055B-A706-4C17-95B7-DE5604598838}" dt="2025-03-03T00:41:29.790" v="407" actId="1076"/>
          <ac:spMkLst>
            <pc:docMk/>
            <pc:sldMk cId="424188278" sldId="329"/>
            <ac:spMk id="2" creationId="{D9D49389-5E63-F857-47FA-B742CD552021}"/>
          </ac:spMkLst>
        </pc:spChg>
        <pc:spChg chg="mod">
          <ac:chgData name="Michelle Picón Salinas" userId="2587e1e9-9f21-4b7b-b919-8ef356ce05c7" providerId="ADAL" clId="{975B055B-A706-4C17-95B7-DE5604598838}" dt="2025-03-03T00:41:37.920" v="413" actId="20577"/>
          <ac:spMkLst>
            <pc:docMk/>
            <pc:sldMk cId="424188278" sldId="329"/>
            <ac:spMk id="10" creationId="{AEF939CA-EB83-BC22-0F9E-0A5A285B3E8E}"/>
          </ac:spMkLst>
        </pc:spChg>
        <pc:cxnChg chg="del">
          <ac:chgData name="Michelle Picón Salinas" userId="2587e1e9-9f21-4b7b-b919-8ef356ce05c7" providerId="ADAL" clId="{975B055B-A706-4C17-95B7-DE5604598838}" dt="2025-03-03T00:41:15.293" v="404" actId="478"/>
          <ac:cxnSpMkLst>
            <pc:docMk/>
            <pc:sldMk cId="424188278" sldId="329"/>
            <ac:cxnSpMk id="11" creationId="{2E762FBD-3691-E2D3-F32A-3F0C1A94AF0B}"/>
          </ac:cxnSpMkLst>
        </pc:cxnChg>
        <pc:cxnChg chg="del">
          <ac:chgData name="Michelle Picón Salinas" userId="2587e1e9-9f21-4b7b-b919-8ef356ce05c7" providerId="ADAL" clId="{975B055B-A706-4C17-95B7-DE5604598838}" dt="2025-03-03T00:41:15.293" v="404" actId="478"/>
          <ac:cxnSpMkLst>
            <pc:docMk/>
            <pc:sldMk cId="424188278" sldId="329"/>
            <ac:cxnSpMk id="12" creationId="{990FCBE8-DE76-13FC-561E-FA259812A612}"/>
          </ac:cxnSpMkLst>
        </pc:cxnChg>
      </pc:sldChg>
      <pc:sldChg chg="delSp modSp mod">
        <pc:chgData name="Michelle Picón Salinas" userId="2587e1e9-9f21-4b7b-b919-8ef356ce05c7" providerId="ADAL" clId="{975B055B-A706-4C17-95B7-DE5604598838}" dt="2025-03-03T00:41:59.108" v="418" actId="1076"/>
        <pc:sldMkLst>
          <pc:docMk/>
          <pc:sldMk cId="1514967325" sldId="330"/>
        </pc:sldMkLst>
        <pc:spChg chg="mod">
          <ac:chgData name="Michelle Picón Salinas" userId="2587e1e9-9f21-4b7b-b919-8ef356ce05c7" providerId="ADAL" clId="{975B055B-A706-4C17-95B7-DE5604598838}" dt="2025-03-03T00:41:59.108" v="418" actId="1076"/>
          <ac:spMkLst>
            <pc:docMk/>
            <pc:sldMk cId="1514967325" sldId="330"/>
            <ac:spMk id="3" creationId="{7F415D7A-E852-F20C-A9FF-9FB07D9CC8FF}"/>
          </ac:spMkLst>
        </pc:spChg>
        <pc:spChg chg="mod">
          <ac:chgData name="Michelle Picón Salinas" userId="2587e1e9-9f21-4b7b-b919-8ef356ce05c7" providerId="ADAL" clId="{975B055B-A706-4C17-95B7-DE5604598838}" dt="2025-03-03T00:41:55.247" v="417" actId="1076"/>
          <ac:spMkLst>
            <pc:docMk/>
            <pc:sldMk cId="1514967325" sldId="330"/>
            <ac:spMk id="10" creationId="{3C6BAD3B-C1BB-79B7-9CFB-B80B36A77333}"/>
          </ac:spMkLst>
        </pc:spChg>
        <pc:cxnChg chg="del">
          <ac:chgData name="Michelle Picón Salinas" userId="2587e1e9-9f21-4b7b-b919-8ef356ce05c7" providerId="ADAL" clId="{975B055B-A706-4C17-95B7-DE5604598838}" dt="2025-03-03T00:41:42.627" v="414" actId="478"/>
          <ac:cxnSpMkLst>
            <pc:docMk/>
            <pc:sldMk cId="1514967325" sldId="330"/>
            <ac:cxnSpMk id="11" creationId="{36C0488E-B17E-B29B-7FEC-54F8D969D631}"/>
          </ac:cxnSpMkLst>
        </pc:cxnChg>
        <pc:cxnChg chg="del">
          <ac:chgData name="Michelle Picón Salinas" userId="2587e1e9-9f21-4b7b-b919-8ef356ce05c7" providerId="ADAL" clId="{975B055B-A706-4C17-95B7-DE5604598838}" dt="2025-03-03T00:41:42.627" v="414" actId="478"/>
          <ac:cxnSpMkLst>
            <pc:docMk/>
            <pc:sldMk cId="1514967325" sldId="330"/>
            <ac:cxnSpMk id="12" creationId="{36F8E823-5022-9CC0-C936-FE36DF118480}"/>
          </ac:cxnSpMkLst>
        </pc:cxnChg>
      </pc:sldChg>
      <pc:sldChg chg="delSp modSp mod">
        <pc:chgData name="Michelle Picón Salinas" userId="2587e1e9-9f21-4b7b-b919-8ef356ce05c7" providerId="ADAL" clId="{975B055B-A706-4C17-95B7-DE5604598838}" dt="2025-03-03T00:42:31.275" v="424" actId="1076"/>
        <pc:sldMkLst>
          <pc:docMk/>
          <pc:sldMk cId="2142531613" sldId="331"/>
        </pc:sldMkLst>
        <pc:spChg chg="mod">
          <ac:chgData name="Michelle Picón Salinas" userId="2587e1e9-9f21-4b7b-b919-8ef356ce05c7" providerId="ADAL" clId="{975B055B-A706-4C17-95B7-DE5604598838}" dt="2025-03-03T00:42:31.275" v="424" actId="1076"/>
          <ac:spMkLst>
            <pc:docMk/>
            <pc:sldMk cId="2142531613" sldId="331"/>
            <ac:spMk id="3" creationId="{786C3D6C-D21D-7916-99E0-79425B12D87A}"/>
          </ac:spMkLst>
        </pc:spChg>
        <pc:spChg chg="mod">
          <ac:chgData name="Michelle Picón Salinas" userId="2587e1e9-9f21-4b7b-b919-8ef356ce05c7" providerId="ADAL" clId="{975B055B-A706-4C17-95B7-DE5604598838}" dt="2025-03-03T00:42:17.686" v="421" actId="1076"/>
          <ac:spMkLst>
            <pc:docMk/>
            <pc:sldMk cId="2142531613" sldId="331"/>
            <ac:spMk id="4" creationId="{8DC8F2F8-AA72-B4F6-E3F3-43F221B913EB}"/>
          </ac:spMkLst>
        </pc:spChg>
        <pc:cxnChg chg="del">
          <ac:chgData name="Michelle Picón Salinas" userId="2587e1e9-9f21-4b7b-b919-8ef356ce05c7" providerId="ADAL" clId="{975B055B-A706-4C17-95B7-DE5604598838}" dt="2025-03-03T00:42:23.616" v="422" actId="478"/>
          <ac:cxnSpMkLst>
            <pc:docMk/>
            <pc:sldMk cId="2142531613" sldId="331"/>
            <ac:cxnSpMk id="11" creationId="{4A3A444F-F6F0-28D6-64A9-1A952FB26C7B}"/>
          </ac:cxnSpMkLst>
        </pc:cxnChg>
        <pc:cxnChg chg="del">
          <ac:chgData name="Michelle Picón Salinas" userId="2587e1e9-9f21-4b7b-b919-8ef356ce05c7" providerId="ADAL" clId="{975B055B-A706-4C17-95B7-DE5604598838}" dt="2025-03-03T00:42:23.616" v="422" actId="478"/>
          <ac:cxnSpMkLst>
            <pc:docMk/>
            <pc:sldMk cId="2142531613" sldId="331"/>
            <ac:cxnSpMk id="12" creationId="{C2F91CEE-4405-24F2-AADF-3F36A99C89F3}"/>
          </ac:cxnSpMkLst>
        </pc:cxnChg>
      </pc:sldChg>
      <pc:sldChg chg="delSp modSp mod">
        <pc:chgData name="Michelle Picón Salinas" userId="2587e1e9-9f21-4b7b-b919-8ef356ce05c7" providerId="ADAL" clId="{975B055B-A706-4C17-95B7-DE5604598838}" dt="2025-03-03T00:43:06.567" v="432" actId="1076"/>
        <pc:sldMkLst>
          <pc:docMk/>
          <pc:sldMk cId="3078356088" sldId="332"/>
        </pc:sldMkLst>
        <pc:spChg chg="mod">
          <ac:chgData name="Michelle Picón Salinas" userId="2587e1e9-9f21-4b7b-b919-8ef356ce05c7" providerId="ADAL" clId="{975B055B-A706-4C17-95B7-DE5604598838}" dt="2025-03-03T00:42:54.228" v="428" actId="1076"/>
          <ac:spMkLst>
            <pc:docMk/>
            <pc:sldMk cId="3078356088" sldId="332"/>
            <ac:spMk id="2" creationId="{505A1AD8-4CE4-743E-EF71-1B65B6EB65D2}"/>
          </ac:spMkLst>
        </pc:spChg>
        <pc:spChg chg="mod">
          <ac:chgData name="Michelle Picón Salinas" userId="2587e1e9-9f21-4b7b-b919-8ef356ce05c7" providerId="ADAL" clId="{975B055B-A706-4C17-95B7-DE5604598838}" dt="2025-03-03T00:43:02.640" v="431" actId="1076"/>
          <ac:spMkLst>
            <pc:docMk/>
            <pc:sldMk cId="3078356088" sldId="332"/>
            <ac:spMk id="3" creationId="{40C2E86F-78CB-CAEF-6D15-35587F6E6CEF}"/>
          </ac:spMkLst>
        </pc:spChg>
        <pc:picChg chg="mod">
          <ac:chgData name="Michelle Picón Salinas" userId="2587e1e9-9f21-4b7b-b919-8ef356ce05c7" providerId="ADAL" clId="{975B055B-A706-4C17-95B7-DE5604598838}" dt="2025-03-03T00:43:06.567" v="432" actId="1076"/>
          <ac:picMkLst>
            <pc:docMk/>
            <pc:sldMk cId="3078356088" sldId="332"/>
            <ac:picMk id="4" creationId="{2796B5EC-1BD1-D1BF-C778-6DC3C2E62380}"/>
          </ac:picMkLst>
        </pc:picChg>
        <pc:cxnChg chg="del">
          <ac:chgData name="Michelle Picón Salinas" userId="2587e1e9-9f21-4b7b-b919-8ef356ce05c7" providerId="ADAL" clId="{975B055B-A706-4C17-95B7-DE5604598838}" dt="2025-03-03T00:42:57.080" v="429" actId="478"/>
          <ac:cxnSpMkLst>
            <pc:docMk/>
            <pc:sldMk cId="3078356088" sldId="332"/>
            <ac:cxnSpMk id="11" creationId="{B48E2C51-D6E0-4821-6676-60515636BB52}"/>
          </ac:cxnSpMkLst>
        </pc:cxnChg>
        <pc:cxnChg chg="del">
          <ac:chgData name="Michelle Picón Salinas" userId="2587e1e9-9f21-4b7b-b919-8ef356ce05c7" providerId="ADAL" clId="{975B055B-A706-4C17-95B7-DE5604598838}" dt="2025-03-03T00:42:57.080" v="429" actId="478"/>
          <ac:cxnSpMkLst>
            <pc:docMk/>
            <pc:sldMk cId="3078356088" sldId="332"/>
            <ac:cxnSpMk id="12" creationId="{11705A3C-93A8-28B2-E5DB-2335060C64FA}"/>
          </ac:cxnSpMkLst>
        </pc:cxnChg>
      </pc:sldChg>
      <pc:sldChg chg="delSp modSp mod">
        <pc:chgData name="Michelle Picón Salinas" userId="2587e1e9-9f21-4b7b-b919-8ef356ce05c7" providerId="ADAL" clId="{975B055B-A706-4C17-95B7-DE5604598838}" dt="2025-03-03T00:43:35.144" v="438" actId="478"/>
        <pc:sldMkLst>
          <pc:docMk/>
          <pc:sldMk cId="1724872026" sldId="333"/>
        </pc:sldMkLst>
        <pc:spChg chg="mod">
          <ac:chgData name="Michelle Picón Salinas" userId="2587e1e9-9f21-4b7b-b919-8ef356ce05c7" providerId="ADAL" clId="{975B055B-A706-4C17-95B7-DE5604598838}" dt="2025-03-03T00:43:13.783" v="433" actId="2711"/>
          <ac:spMkLst>
            <pc:docMk/>
            <pc:sldMk cId="1724872026" sldId="333"/>
            <ac:spMk id="2" creationId="{36F90A09-6C58-DF26-49C4-31681F3F1C9B}"/>
          </ac:spMkLst>
        </pc:spChg>
        <pc:spChg chg="mod">
          <ac:chgData name="Michelle Picón Salinas" userId="2587e1e9-9f21-4b7b-b919-8ef356ce05c7" providerId="ADAL" clId="{975B055B-A706-4C17-95B7-DE5604598838}" dt="2025-03-03T00:43:32.521" v="437" actId="1076"/>
          <ac:spMkLst>
            <pc:docMk/>
            <pc:sldMk cId="1724872026" sldId="333"/>
            <ac:spMk id="3" creationId="{21925D9D-E281-369E-01BF-083A76735ED8}"/>
          </ac:spMkLst>
        </pc:spChg>
        <pc:picChg chg="mod">
          <ac:chgData name="Michelle Picón Salinas" userId="2587e1e9-9f21-4b7b-b919-8ef356ce05c7" providerId="ADAL" clId="{975B055B-A706-4C17-95B7-DE5604598838}" dt="2025-03-03T00:43:21.733" v="436" actId="1076"/>
          <ac:picMkLst>
            <pc:docMk/>
            <pc:sldMk cId="1724872026" sldId="333"/>
            <ac:picMk id="8" creationId="{84C20069-497B-50A7-A341-133A5C9BD3CC}"/>
          </ac:picMkLst>
        </pc:picChg>
        <pc:cxnChg chg="del">
          <ac:chgData name="Michelle Picón Salinas" userId="2587e1e9-9f21-4b7b-b919-8ef356ce05c7" providerId="ADAL" clId="{975B055B-A706-4C17-95B7-DE5604598838}" dt="2025-03-03T00:43:35.144" v="438" actId="478"/>
          <ac:cxnSpMkLst>
            <pc:docMk/>
            <pc:sldMk cId="1724872026" sldId="333"/>
            <ac:cxnSpMk id="11" creationId="{0DD7E413-2658-CCFB-98FE-966F374836D6}"/>
          </ac:cxnSpMkLst>
        </pc:cxnChg>
        <pc:cxnChg chg="del">
          <ac:chgData name="Michelle Picón Salinas" userId="2587e1e9-9f21-4b7b-b919-8ef356ce05c7" providerId="ADAL" clId="{975B055B-A706-4C17-95B7-DE5604598838}" dt="2025-03-03T00:43:35.144" v="438" actId="478"/>
          <ac:cxnSpMkLst>
            <pc:docMk/>
            <pc:sldMk cId="1724872026" sldId="333"/>
            <ac:cxnSpMk id="12" creationId="{00DE71E9-AD8C-BF0E-55F6-87AD063C859E}"/>
          </ac:cxnSpMkLst>
        </pc:cxnChg>
      </pc:sldChg>
      <pc:sldChg chg="delSp modSp mod">
        <pc:chgData name="Michelle Picón Salinas" userId="2587e1e9-9f21-4b7b-b919-8ef356ce05c7" providerId="ADAL" clId="{975B055B-A706-4C17-95B7-DE5604598838}" dt="2025-03-03T00:43:55.500" v="442" actId="478"/>
        <pc:sldMkLst>
          <pc:docMk/>
          <pc:sldMk cId="2039924727" sldId="334"/>
        </pc:sldMkLst>
        <pc:spChg chg="mod">
          <ac:chgData name="Michelle Picón Salinas" userId="2587e1e9-9f21-4b7b-b919-8ef356ce05c7" providerId="ADAL" clId="{975B055B-A706-4C17-95B7-DE5604598838}" dt="2025-03-03T00:43:52.270" v="441" actId="1076"/>
          <ac:spMkLst>
            <pc:docMk/>
            <pc:sldMk cId="2039924727" sldId="334"/>
            <ac:spMk id="2" creationId="{CE0DF442-C11E-5D28-1ECC-36FF33807D14}"/>
          </ac:spMkLst>
        </pc:spChg>
        <pc:cxnChg chg="del">
          <ac:chgData name="Michelle Picón Salinas" userId="2587e1e9-9f21-4b7b-b919-8ef356ce05c7" providerId="ADAL" clId="{975B055B-A706-4C17-95B7-DE5604598838}" dt="2025-03-03T00:43:55.500" v="442" actId="478"/>
          <ac:cxnSpMkLst>
            <pc:docMk/>
            <pc:sldMk cId="2039924727" sldId="334"/>
            <ac:cxnSpMk id="11" creationId="{83E7B6AE-1309-D49A-FF9D-BF69B2515736}"/>
          </ac:cxnSpMkLst>
        </pc:cxnChg>
        <pc:cxnChg chg="del">
          <ac:chgData name="Michelle Picón Salinas" userId="2587e1e9-9f21-4b7b-b919-8ef356ce05c7" providerId="ADAL" clId="{975B055B-A706-4C17-95B7-DE5604598838}" dt="2025-03-03T00:43:55.500" v="442" actId="478"/>
          <ac:cxnSpMkLst>
            <pc:docMk/>
            <pc:sldMk cId="2039924727" sldId="334"/>
            <ac:cxnSpMk id="12" creationId="{96BA7C69-6515-C03D-EDBE-FDCF00ACBD4D}"/>
          </ac:cxnSpMkLst>
        </pc:cxnChg>
      </pc:sldChg>
      <pc:sldChg chg="delSp modSp mod">
        <pc:chgData name="Michelle Picón Salinas" userId="2587e1e9-9f21-4b7b-b919-8ef356ce05c7" providerId="ADAL" clId="{975B055B-A706-4C17-95B7-DE5604598838}" dt="2025-03-03T00:44:11.747" v="444" actId="478"/>
        <pc:sldMkLst>
          <pc:docMk/>
          <pc:sldMk cId="2401041243" sldId="336"/>
        </pc:sldMkLst>
        <pc:spChg chg="mod">
          <ac:chgData name="Michelle Picón Salinas" userId="2587e1e9-9f21-4b7b-b919-8ef356ce05c7" providerId="ADAL" clId="{975B055B-A706-4C17-95B7-DE5604598838}" dt="2025-03-03T00:44:04.357" v="443" actId="2711"/>
          <ac:spMkLst>
            <pc:docMk/>
            <pc:sldMk cId="2401041243" sldId="336"/>
            <ac:spMk id="7" creationId="{374B7733-8BDE-FBA8-02B8-5E80449CDEC6}"/>
          </ac:spMkLst>
        </pc:spChg>
        <pc:spChg chg="mod">
          <ac:chgData name="Michelle Picón Salinas" userId="2587e1e9-9f21-4b7b-b919-8ef356ce05c7" providerId="ADAL" clId="{975B055B-A706-4C17-95B7-DE5604598838}" dt="2025-03-03T00:44:04.357" v="443" actId="2711"/>
          <ac:spMkLst>
            <pc:docMk/>
            <pc:sldMk cId="2401041243" sldId="336"/>
            <ac:spMk id="10" creationId="{01F53555-F527-6504-8A83-CE356CF5D5CA}"/>
          </ac:spMkLst>
        </pc:spChg>
        <pc:cxnChg chg="del">
          <ac:chgData name="Michelle Picón Salinas" userId="2587e1e9-9f21-4b7b-b919-8ef356ce05c7" providerId="ADAL" clId="{975B055B-A706-4C17-95B7-DE5604598838}" dt="2025-03-03T00:44:11.747" v="444" actId="478"/>
          <ac:cxnSpMkLst>
            <pc:docMk/>
            <pc:sldMk cId="2401041243" sldId="336"/>
            <ac:cxnSpMk id="11" creationId="{C3EE41BF-F3D2-20A5-A92D-86D9ACD4571C}"/>
          </ac:cxnSpMkLst>
        </pc:cxnChg>
        <pc:cxnChg chg="del">
          <ac:chgData name="Michelle Picón Salinas" userId="2587e1e9-9f21-4b7b-b919-8ef356ce05c7" providerId="ADAL" clId="{975B055B-A706-4C17-95B7-DE5604598838}" dt="2025-03-03T00:44:11.747" v="444" actId="478"/>
          <ac:cxnSpMkLst>
            <pc:docMk/>
            <pc:sldMk cId="2401041243" sldId="336"/>
            <ac:cxnSpMk id="12" creationId="{14B03668-0E74-057E-17B9-C055F531A598}"/>
          </ac:cxnSpMkLst>
        </pc:cxnChg>
      </pc:sldChg>
      <pc:sldChg chg="delSp modSp mod">
        <pc:chgData name="Michelle Picón Salinas" userId="2587e1e9-9f21-4b7b-b919-8ef356ce05c7" providerId="ADAL" clId="{975B055B-A706-4C17-95B7-DE5604598838}" dt="2025-03-03T00:44:30.670" v="449" actId="1076"/>
        <pc:sldMkLst>
          <pc:docMk/>
          <pc:sldMk cId="71601850" sldId="337"/>
        </pc:sldMkLst>
        <pc:spChg chg="mod">
          <ac:chgData name="Michelle Picón Salinas" userId="2587e1e9-9f21-4b7b-b919-8ef356ce05c7" providerId="ADAL" clId="{975B055B-A706-4C17-95B7-DE5604598838}" dt="2025-03-03T00:44:20.987" v="446" actId="1076"/>
          <ac:spMkLst>
            <pc:docMk/>
            <pc:sldMk cId="71601850" sldId="337"/>
            <ac:spMk id="10" creationId="{EF6C5BA8-1B79-ACA2-2B81-9CF9A94BF10E}"/>
          </ac:spMkLst>
        </pc:spChg>
        <pc:picChg chg="mod">
          <ac:chgData name="Michelle Picón Salinas" userId="2587e1e9-9f21-4b7b-b919-8ef356ce05c7" providerId="ADAL" clId="{975B055B-A706-4C17-95B7-DE5604598838}" dt="2025-03-03T00:44:29.179" v="448" actId="1076"/>
          <ac:picMkLst>
            <pc:docMk/>
            <pc:sldMk cId="71601850" sldId="337"/>
            <ac:picMk id="3" creationId="{1A2A5B56-D1DE-68C2-F6F4-C705F327E294}"/>
          </ac:picMkLst>
        </pc:picChg>
        <pc:picChg chg="mod">
          <ac:chgData name="Michelle Picón Salinas" userId="2587e1e9-9f21-4b7b-b919-8ef356ce05c7" providerId="ADAL" clId="{975B055B-A706-4C17-95B7-DE5604598838}" dt="2025-03-03T00:44:30.670" v="449" actId="1076"/>
          <ac:picMkLst>
            <pc:docMk/>
            <pc:sldMk cId="71601850" sldId="337"/>
            <ac:picMk id="6" creationId="{D47FA5AD-63BB-BEA0-5EC6-AAEAADC2B096}"/>
          </ac:picMkLst>
        </pc:picChg>
        <pc:cxnChg chg="del">
          <ac:chgData name="Michelle Picón Salinas" userId="2587e1e9-9f21-4b7b-b919-8ef356ce05c7" providerId="ADAL" clId="{975B055B-A706-4C17-95B7-DE5604598838}" dt="2025-03-03T00:44:26.767" v="447" actId="478"/>
          <ac:cxnSpMkLst>
            <pc:docMk/>
            <pc:sldMk cId="71601850" sldId="337"/>
            <ac:cxnSpMk id="11" creationId="{DD321597-36B2-AFA6-95D5-8BF954832EF2}"/>
          </ac:cxnSpMkLst>
        </pc:cxnChg>
        <pc:cxnChg chg="del">
          <ac:chgData name="Michelle Picón Salinas" userId="2587e1e9-9f21-4b7b-b919-8ef356ce05c7" providerId="ADAL" clId="{975B055B-A706-4C17-95B7-DE5604598838}" dt="2025-03-03T00:44:26.767" v="447" actId="478"/>
          <ac:cxnSpMkLst>
            <pc:docMk/>
            <pc:sldMk cId="71601850" sldId="337"/>
            <ac:cxnSpMk id="12" creationId="{58EE5D90-D17E-18E1-3B69-C18399E1160E}"/>
          </ac:cxnSpMkLst>
        </pc:cxnChg>
      </pc:sldChg>
      <pc:sldChg chg="addSp delSp modSp mod">
        <pc:chgData name="Michelle Picón Salinas" userId="2587e1e9-9f21-4b7b-b919-8ef356ce05c7" providerId="ADAL" clId="{975B055B-A706-4C17-95B7-DE5604598838}" dt="2025-03-03T00:47:19.573" v="485" actId="1076"/>
        <pc:sldMkLst>
          <pc:docMk/>
          <pc:sldMk cId="1039433239" sldId="338"/>
        </pc:sldMkLst>
        <pc:spChg chg="mod">
          <ac:chgData name="Michelle Picón Salinas" userId="2587e1e9-9f21-4b7b-b919-8ef356ce05c7" providerId="ADAL" clId="{975B055B-A706-4C17-95B7-DE5604598838}" dt="2025-03-03T00:47:16.234" v="484" actId="1076"/>
          <ac:spMkLst>
            <pc:docMk/>
            <pc:sldMk cId="1039433239" sldId="338"/>
            <ac:spMk id="2" creationId="{B7D6E754-4D7A-7A52-5C86-4485DD6E2308}"/>
          </ac:spMkLst>
        </pc:spChg>
        <pc:spChg chg="add del mod">
          <ac:chgData name="Michelle Picón Salinas" userId="2587e1e9-9f21-4b7b-b919-8ef356ce05c7" providerId="ADAL" clId="{975B055B-A706-4C17-95B7-DE5604598838}" dt="2025-03-03T00:47:06.114" v="479" actId="1076"/>
          <ac:spMkLst>
            <pc:docMk/>
            <pc:sldMk cId="1039433239" sldId="338"/>
            <ac:spMk id="3" creationId="{6C5FEB34-D5B8-2D66-22FF-A72410E1304A}"/>
          </ac:spMkLst>
        </pc:spChg>
        <pc:spChg chg="mod">
          <ac:chgData name="Michelle Picón Salinas" userId="2587e1e9-9f21-4b7b-b919-8ef356ce05c7" providerId="ADAL" clId="{975B055B-A706-4C17-95B7-DE5604598838}" dt="2025-03-03T00:47:19.573" v="485" actId="1076"/>
          <ac:spMkLst>
            <pc:docMk/>
            <pc:sldMk cId="1039433239" sldId="338"/>
            <ac:spMk id="6" creationId="{D55B0A6E-6510-14AF-DD2D-F37694C459C0}"/>
          </ac:spMkLst>
        </pc:spChg>
        <pc:picChg chg="mod ord">
          <ac:chgData name="Michelle Picón Salinas" userId="2587e1e9-9f21-4b7b-b919-8ef356ce05c7" providerId="ADAL" clId="{975B055B-A706-4C17-95B7-DE5604598838}" dt="2025-03-03T00:47:07.762" v="480" actId="1076"/>
          <ac:picMkLst>
            <pc:docMk/>
            <pc:sldMk cId="1039433239" sldId="338"/>
            <ac:picMk id="5" creationId="{74A80B66-1B5B-B363-DFEA-356B31D72110}"/>
          </ac:picMkLst>
        </pc:picChg>
        <pc:picChg chg="mod ord">
          <ac:chgData name="Michelle Picón Salinas" userId="2587e1e9-9f21-4b7b-b919-8ef356ce05c7" providerId="ADAL" clId="{975B055B-A706-4C17-95B7-DE5604598838}" dt="2025-03-03T00:45:24.374" v="463" actId="1076"/>
          <ac:picMkLst>
            <pc:docMk/>
            <pc:sldMk cId="1039433239" sldId="338"/>
            <ac:picMk id="8" creationId="{AA8C6A08-9D21-1C76-E1A0-1864D2477448}"/>
          </ac:picMkLst>
        </pc:picChg>
        <pc:cxnChg chg="del">
          <ac:chgData name="Michelle Picón Salinas" userId="2587e1e9-9f21-4b7b-b919-8ef356ce05c7" providerId="ADAL" clId="{975B055B-A706-4C17-95B7-DE5604598838}" dt="2025-03-03T00:45:20.851" v="461" actId="478"/>
          <ac:cxnSpMkLst>
            <pc:docMk/>
            <pc:sldMk cId="1039433239" sldId="338"/>
            <ac:cxnSpMk id="11" creationId="{B9008E3B-3060-13B1-D720-C4C46D1CEAB8}"/>
          </ac:cxnSpMkLst>
        </pc:cxnChg>
        <pc:cxnChg chg="del">
          <ac:chgData name="Michelle Picón Salinas" userId="2587e1e9-9f21-4b7b-b919-8ef356ce05c7" providerId="ADAL" clId="{975B055B-A706-4C17-95B7-DE5604598838}" dt="2025-03-03T00:45:20.851" v="461" actId="478"/>
          <ac:cxnSpMkLst>
            <pc:docMk/>
            <pc:sldMk cId="1039433239" sldId="338"/>
            <ac:cxnSpMk id="12" creationId="{1CB77D00-A379-D9C5-99B5-7773D8E1B48C}"/>
          </ac:cxnSpMkLst>
        </pc:cxnChg>
      </pc:sldChg>
      <pc:sldChg chg="delSp modSp mod">
        <pc:chgData name="Michelle Picón Salinas" userId="2587e1e9-9f21-4b7b-b919-8ef356ce05c7" providerId="ADAL" clId="{975B055B-A706-4C17-95B7-DE5604598838}" dt="2025-03-03T00:48:14.559" v="497" actId="1076"/>
        <pc:sldMkLst>
          <pc:docMk/>
          <pc:sldMk cId="3325858021" sldId="339"/>
        </pc:sldMkLst>
        <pc:spChg chg="mod">
          <ac:chgData name="Michelle Picón Salinas" userId="2587e1e9-9f21-4b7b-b919-8ef356ce05c7" providerId="ADAL" clId="{975B055B-A706-4C17-95B7-DE5604598838}" dt="2025-03-03T00:47:58.382" v="493" actId="1076"/>
          <ac:spMkLst>
            <pc:docMk/>
            <pc:sldMk cId="3325858021" sldId="339"/>
            <ac:spMk id="2" creationId="{B1A634D7-95E5-9C0F-8942-353E091DEE19}"/>
          </ac:spMkLst>
        </pc:spChg>
        <pc:spChg chg="mod">
          <ac:chgData name="Michelle Picón Salinas" userId="2587e1e9-9f21-4b7b-b919-8ef356ce05c7" providerId="ADAL" clId="{975B055B-A706-4C17-95B7-DE5604598838}" dt="2025-03-03T00:48:02.889" v="494" actId="207"/>
          <ac:spMkLst>
            <pc:docMk/>
            <pc:sldMk cId="3325858021" sldId="339"/>
            <ac:spMk id="3" creationId="{EDE9FDE8-2E7A-778A-6FF6-A7F1F48E1322}"/>
          </ac:spMkLst>
        </pc:spChg>
        <pc:spChg chg="mod">
          <ac:chgData name="Michelle Picón Salinas" userId="2587e1e9-9f21-4b7b-b919-8ef356ce05c7" providerId="ADAL" clId="{975B055B-A706-4C17-95B7-DE5604598838}" dt="2025-03-03T00:48:14.559" v="497" actId="1076"/>
          <ac:spMkLst>
            <pc:docMk/>
            <pc:sldMk cId="3325858021" sldId="339"/>
            <ac:spMk id="4" creationId="{4F5A263E-7D8B-3C52-6CAD-BB32BA972B02}"/>
          </ac:spMkLst>
        </pc:spChg>
        <pc:picChg chg="mod">
          <ac:chgData name="Michelle Picón Salinas" userId="2587e1e9-9f21-4b7b-b919-8ef356ce05c7" providerId="ADAL" clId="{975B055B-A706-4C17-95B7-DE5604598838}" dt="2025-03-03T00:48:06.734" v="495" actId="1076"/>
          <ac:picMkLst>
            <pc:docMk/>
            <pc:sldMk cId="3325858021" sldId="339"/>
            <ac:picMk id="5" creationId="{C7661F87-02E7-4F42-E6D2-95519DFC38CF}"/>
          </ac:picMkLst>
        </pc:picChg>
        <pc:cxnChg chg="del">
          <ac:chgData name="Michelle Picón Salinas" userId="2587e1e9-9f21-4b7b-b919-8ef356ce05c7" providerId="ADAL" clId="{975B055B-A706-4C17-95B7-DE5604598838}" dt="2025-03-03T00:48:10.736" v="496" actId="478"/>
          <ac:cxnSpMkLst>
            <pc:docMk/>
            <pc:sldMk cId="3325858021" sldId="339"/>
            <ac:cxnSpMk id="11" creationId="{0D69291B-7BBB-3096-19D2-25B8EC7076C1}"/>
          </ac:cxnSpMkLst>
        </pc:cxnChg>
        <pc:cxnChg chg="del">
          <ac:chgData name="Michelle Picón Salinas" userId="2587e1e9-9f21-4b7b-b919-8ef356ce05c7" providerId="ADAL" clId="{975B055B-A706-4C17-95B7-DE5604598838}" dt="2025-03-03T00:48:10.736" v="496" actId="478"/>
          <ac:cxnSpMkLst>
            <pc:docMk/>
            <pc:sldMk cId="3325858021" sldId="339"/>
            <ac:cxnSpMk id="12" creationId="{C226AFBC-B59F-BB49-C3E2-350B12C61FC9}"/>
          </ac:cxnSpMkLst>
        </pc:cxnChg>
      </pc:sldChg>
      <pc:sldChg chg="delSp modSp mod">
        <pc:chgData name="Michelle Picón Salinas" userId="2587e1e9-9f21-4b7b-b919-8ef356ce05c7" providerId="ADAL" clId="{975B055B-A706-4C17-95B7-DE5604598838}" dt="2025-03-03T00:49:56.371" v="512" actId="1076"/>
        <pc:sldMkLst>
          <pc:docMk/>
          <pc:sldMk cId="4224072357" sldId="340"/>
        </pc:sldMkLst>
        <pc:spChg chg="mod">
          <ac:chgData name="Michelle Picón Salinas" userId="2587e1e9-9f21-4b7b-b919-8ef356ce05c7" providerId="ADAL" clId="{975B055B-A706-4C17-95B7-DE5604598838}" dt="2025-03-03T00:49:54.704" v="511" actId="207"/>
          <ac:spMkLst>
            <pc:docMk/>
            <pc:sldMk cId="4224072357" sldId="340"/>
            <ac:spMk id="2" creationId="{148FCA6C-4670-BC7D-113B-AEB1913B8EC7}"/>
          </ac:spMkLst>
        </pc:spChg>
        <pc:spChg chg="mod">
          <ac:chgData name="Michelle Picón Salinas" userId="2587e1e9-9f21-4b7b-b919-8ef356ce05c7" providerId="ADAL" clId="{975B055B-A706-4C17-95B7-DE5604598838}" dt="2025-03-03T00:49:50.495" v="510" actId="207"/>
          <ac:spMkLst>
            <pc:docMk/>
            <pc:sldMk cId="4224072357" sldId="340"/>
            <ac:spMk id="3" creationId="{5E1DD9CB-60D8-972E-9728-4AF98AE32141}"/>
          </ac:spMkLst>
        </pc:spChg>
        <pc:spChg chg="mod">
          <ac:chgData name="Michelle Picón Salinas" userId="2587e1e9-9f21-4b7b-b919-8ef356ce05c7" providerId="ADAL" clId="{975B055B-A706-4C17-95B7-DE5604598838}" dt="2025-03-03T00:48:31.328" v="500" actId="1076"/>
          <ac:spMkLst>
            <pc:docMk/>
            <pc:sldMk cId="4224072357" sldId="340"/>
            <ac:spMk id="4" creationId="{D6E5F466-161F-1184-48A8-13376F147811}"/>
          </ac:spMkLst>
        </pc:spChg>
        <pc:picChg chg="mod">
          <ac:chgData name="Michelle Picón Salinas" userId="2587e1e9-9f21-4b7b-b919-8ef356ce05c7" providerId="ADAL" clId="{975B055B-A706-4C17-95B7-DE5604598838}" dt="2025-03-03T00:49:56.371" v="512" actId="1076"/>
          <ac:picMkLst>
            <pc:docMk/>
            <pc:sldMk cId="4224072357" sldId="340"/>
            <ac:picMk id="5" creationId="{2376E708-2DFF-911A-24EB-3FBA23379FF5}"/>
          </ac:picMkLst>
        </pc:picChg>
        <pc:cxnChg chg="del">
          <ac:chgData name="Michelle Picón Salinas" userId="2587e1e9-9f21-4b7b-b919-8ef356ce05c7" providerId="ADAL" clId="{975B055B-A706-4C17-95B7-DE5604598838}" dt="2025-03-03T00:49:11.733" v="501" actId="478"/>
          <ac:cxnSpMkLst>
            <pc:docMk/>
            <pc:sldMk cId="4224072357" sldId="340"/>
            <ac:cxnSpMk id="11" creationId="{600CEC15-A77F-8F7E-8F7A-C376FA7B1889}"/>
          </ac:cxnSpMkLst>
        </pc:cxnChg>
        <pc:cxnChg chg="del">
          <ac:chgData name="Michelle Picón Salinas" userId="2587e1e9-9f21-4b7b-b919-8ef356ce05c7" providerId="ADAL" clId="{975B055B-A706-4C17-95B7-DE5604598838}" dt="2025-03-03T00:49:11.733" v="501" actId="478"/>
          <ac:cxnSpMkLst>
            <pc:docMk/>
            <pc:sldMk cId="4224072357" sldId="340"/>
            <ac:cxnSpMk id="12" creationId="{D19CFDBF-61D0-5E46-E5F1-CB5CA1FE2BA1}"/>
          </ac:cxnSpMkLst>
        </pc:cxnChg>
      </pc:sldChg>
      <pc:sldChg chg="delSp modSp mod">
        <pc:chgData name="Michelle Picón Salinas" userId="2587e1e9-9f21-4b7b-b919-8ef356ce05c7" providerId="ADAL" clId="{975B055B-A706-4C17-95B7-DE5604598838}" dt="2025-03-03T00:52:32.887" v="523" actId="1076"/>
        <pc:sldMkLst>
          <pc:docMk/>
          <pc:sldMk cId="4231050197" sldId="341"/>
        </pc:sldMkLst>
        <pc:spChg chg="mod">
          <ac:chgData name="Michelle Picón Salinas" userId="2587e1e9-9f21-4b7b-b919-8ef356ce05c7" providerId="ADAL" clId="{975B055B-A706-4C17-95B7-DE5604598838}" dt="2025-03-03T00:51:59.557" v="516" actId="1076"/>
          <ac:spMkLst>
            <pc:docMk/>
            <pc:sldMk cId="4231050197" sldId="341"/>
            <ac:spMk id="2" creationId="{4FDA7A9F-A95B-866E-5684-A52F2FD51DF6}"/>
          </ac:spMkLst>
        </pc:spChg>
        <pc:spChg chg="mod">
          <ac:chgData name="Michelle Picón Salinas" userId="2587e1e9-9f21-4b7b-b919-8ef356ce05c7" providerId="ADAL" clId="{975B055B-A706-4C17-95B7-DE5604598838}" dt="2025-03-03T00:52:28.683" v="522" actId="207"/>
          <ac:spMkLst>
            <pc:docMk/>
            <pc:sldMk cId="4231050197" sldId="341"/>
            <ac:spMk id="3" creationId="{F444F6FE-4B66-F8B1-80EA-B753EC58470D}"/>
          </ac:spMkLst>
        </pc:spChg>
        <pc:spChg chg="mod">
          <ac:chgData name="Michelle Picón Salinas" userId="2587e1e9-9f21-4b7b-b919-8ef356ce05c7" providerId="ADAL" clId="{975B055B-A706-4C17-95B7-DE5604598838}" dt="2025-03-03T00:52:22.699" v="520" actId="1076"/>
          <ac:spMkLst>
            <pc:docMk/>
            <pc:sldMk cId="4231050197" sldId="341"/>
            <ac:spMk id="4" creationId="{30239DC6-1A1C-E4C3-9012-29E9980C50BC}"/>
          </ac:spMkLst>
        </pc:spChg>
        <pc:picChg chg="mod">
          <ac:chgData name="Michelle Picón Salinas" userId="2587e1e9-9f21-4b7b-b919-8ef356ce05c7" providerId="ADAL" clId="{975B055B-A706-4C17-95B7-DE5604598838}" dt="2025-03-03T00:52:32.887" v="523" actId="1076"/>
          <ac:picMkLst>
            <pc:docMk/>
            <pc:sldMk cId="4231050197" sldId="341"/>
            <ac:picMk id="5" creationId="{FC7D1732-06BE-40A2-5CB6-AC530F3F1DA6}"/>
          </ac:picMkLst>
        </pc:picChg>
        <pc:cxnChg chg="del">
          <ac:chgData name="Michelle Picón Salinas" userId="2587e1e9-9f21-4b7b-b919-8ef356ce05c7" providerId="ADAL" clId="{975B055B-A706-4C17-95B7-DE5604598838}" dt="2025-03-03T00:52:19.165" v="519" actId="478"/>
          <ac:cxnSpMkLst>
            <pc:docMk/>
            <pc:sldMk cId="4231050197" sldId="341"/>
            <ac:cxnSpMk id="11" creationId="{316AB2B2-71CE-FB0A-CDCB-F225E126387C}"/>
          </ac:cxnSpMkLst>
        </pc:cxnChg>
        <pc:cxnChg chg="del">
          <ac:chgData name="Michelle Picón Salinas" userId="2587e1e9-9f21-4b7b-b919-8ef356ce05c7" providerId="ADAL" clId="{975B055B-A706-4C17-95B7-DE5604598838}" dt="2025-03-03T00:52:19.165" v="519" actId="478"/>
          <ac:cxnSpMkLst>
            <pc:docMk/>
            <pc:sldMk cId="4231050197" sldId="341"/>
            <ac:cxnSpMk id="12" creationId="{04755078-36AD-8408-C82B-878487DD2595}"/>
          </ac:cxnSpMkLst>
        </pc:cxnChg>
      </pc:sldChg>
      <pc:sldChg chg="delSp modSp mod">
        <pc:chgData name="Michelle Picón Salinas" userId="2587e1e9-9f21-4b7b-b919-8ef356ce05c7" providerId="ADAL" clId="{975B055B-A706-4C17-95B7-DE5604598838}" dt="2025-03-03T02:13:19.789" v="793" actId="14100"/>
        <pc:sldMkLst>
          <pc:docMk/>
          <pc:sldMk cId="2184238356" sldId="342"/>
        </pc:sldMkLst>
        <pc:spChg chg="mod">
          <ac:chgData name="Michelle Picón Salinas" userId="2587e1e9-9f21-4b7b-b919-8ef356ce05c7" providerId="ADAL" clId="{975B055B-A706-4C17-95B7-DE5604598838}" dt="2025-03-03T00:53:45.861" v="540" actId="1076"/>
          <ac:spMkLst>
            <pc:docMk/>
            <pc:sldMk cId="2184238356" sldId="342"/>
            <ac:spMk id="2" creationId="{14DEB89C-57AF-F820-A1ED-3DE518D45BC9}"/>
          </ac:spMkLst>
        </pc:spChg>
        <pc:spChg chg="del">
          <ac:chgData name="Michelle Picón Salinas" userId="2587e1e9-9f21-4b7b-b919-8ef356ce05c7" providerId="ADAL" clId="{975B055B-A706-4C17-95B7-DE5604598838}" dt="2025-03-03T00:53:24.502" v="533" actId="478"/>
          <ac:spMkLst>
            <pc:docMk/>
            <pc:sldMk cId="2184238356" sldId="342"/>
            <ac:spMk id="3" creationId="{15258C51-D015-414D-34B2-3EF685DEB3DB}"/>
          </ac:spMkLst>
        </pc:spChg>
        <pc:spChg chg="mod">
          <ac:chgData name="Michelle Picón Salinas" userId="2587e1e9-9f21-4b7b-b919-8ef356ce05c7" providerId="ADAL" clId="{975B055B-A706-4C17-95B7-DE5604598838}" dt="2025-03-03T02:13:19.789" v="793" actId="14100"/>
          <ac:spMkLst>
            <pc:docMk/>
            <pc:sldMk cId="2184238356" sldId="342"/>
            <ac:spMk id="4" creationId="{11153FC0-998F-A0C8-5649-D21C6F2DB9A4}"/>
          </ac:spMkLst>
        </pc:spChg>
        <pc:picChg chg="del mod">
          <ac:chgData name="Michelle Picón Salinas" userId="2587e1e9-9f21-4b7b-b919-8ef356ce05c7" providerId="ADAL" clId="{975B055B-A706-4C17-95B7-DE5604598838}" dt="2025-03-03T00:53:29.509" v="535" actId="478"/>
          <ac:picMkLst>
            <pc:docMk/>
            <pc:sldMk cId="2184238356" sldId="342"/>
            <ac:picMk id="5" creationId="{532AB8E4-8316-B345-951B-FCFA4ACCF199}"/>
          </ac:picMkLst>
        </pc:picChg>
        <pc:cxnChg chg="del">
          <ac:chgData name="Michelle Picón Salinas" userId="2587e1e9-9f21-4b7b-b919-8ef356ce05c7" providerId="ADAL" clId="{975B055B-A706-4C17-95B7-DE5604598838}" dt="2025-03-03T00:53:06.849" v="527" actId="478"/>
          <ac:cxnSpMkLst>
            <pc:docMk/>
            <pc:sldMk cId="2184238356" sldId="342"/>
            <ac:cxnSpMk id="11" creationId="{67209DC1-169C-2587-7C7A-43F5BD7B34E5}"/>
          </ac:cxnSpMkLst>
        </pc:cxnChg>
        <pc:cxnChg chg="del">
          <ac:chgData name="Michelle Picón Salinas" userId="2587e1e9-9f21-4b7b-b919-8ef356ce05c7" providerId="ADAL" clId="{975B055B-A706-4C17-95B7-DE5604598838}" dt="2025-03-03T00:53:06.849" v="527" actId="478"/>
          <ac:cxnSpMkLst>
            <pc:docMk/>
            <pc:sldMk cId="2184238356" sldId="342"/>
            <ac:cxnSpMk id="12" creationId="{CA0C3903-25E8-75BD-75A9-16DE7358B409}"/>
          </ac:cxnSpMkLst>
        </pc:cxnChg>
      </pc:sldChg>
      <pc:sldChg chg="delSp modSp mod">
        <pc:chgData name="Michelle Picón Salinas" userId="2587e1e9-9f21-4b7b-b919-8ef356ce05c7" providerId="ADAL" clId="{975B055B-A706-4C17-95B7-DE5604598838}" dt="2025-03-03T01:09:37.132" v="566" actId="1076"/>
        <pc:sldMkLst>
          <pc:docMk/>
          <pc:sldMk cId="1114570432" sldId="343"/>
        </pc:sldMkLst>
        <pc:spChg chg="mod">
          <ac:chgData name="Michelle Picón Salinas" userId="2587e1e9-9f21-4b7b-b919-8ef356ce05c7" providerId="ADAL" clId="{975B055B-A706-4C17-95B7-DE5604598838}" dt="2025-03-03T00:54:04.615" v="564" actId="1076"/>
          <ac:spMkLst>
            <pc:docMk/>
            <pc:sldMk cId="1114570432" sldId="343"/>
            <ac:spMk id="10" creationId="{313F3C2A-3091-1C13-CF1D-B0B1122B907F}"/>
          </ac:spMkLst>
        </pc:spChg>
        <pc:grpChg chg="mod">
          <ac:chgData name="Michelle Picón Salinas" userId="2587e1e9-9f21-4b7b-b919-8ef356ce05c7" providerId="ADAL" clId="{975B055B-A706-4C17-95B7-DE5604598838}" dt="2025-03-03T01:09:37.132" v="566" actId="1076"/>
          <ac:grpSpMkLst>
            <pc:docMk/>
            <pc:sldMk cId="1114570432" sldId="343"/>
            <ac:grpSpMk id="3" creationId="{48013DAA-B6EE-1772-8A3E-8EA1B2FE1EC3}"/>
          </ac:grpSpMkLst>
        </pc:grpChg>
        <pc:cxnChg chg="del">
          <ac:chgData name="Michelle Picón Salinas" userId="2587e1e9-9f21-4b7b-b919-8ef356ce05c7" providerId="ADAL" clId="{975B055B-A706-4C17-95B7-DE5604598838}" dt="2025-03-03T01:09:35.240" v="565" actId="478"/>
          <ac:cxnSpMkLst>
            <pc:docMk/>
            <pc:sldMk cId="1114570432" sldId="343"/>
            <ac:cxnSpMk id="11" creationId="{AC74DFCB-DC6A-AA28-0FFC-96AE917A4DF6}"/>
          </ac:cxnSpMkLst>
        </pc:cxnChg>
        <pc:cxnChg chg="del">
          <ac:chgData name="Michelle Picón Salinas" userId="2587e1e9-9f21-4b7b-b919-8ef356ce05c7" providerId="ADAL" clId="{975B055B-A706-4C17-95B7-DE5604598838}" dt="2025-03-03T01:09:35.240" v="565" actId="478"/>
          <ac:cxnSpMkLst>
            <pc:docMk/>
            <pc:sldMk cId="1114570432" sldId="343"/>
            <ac:cxnSpMk id="12" creationId="{A55C2E8E-67CF-90E0-DABA-E2BE92EF81BE}"/>
          </ac:cxnSpMkLst>
        </pc:cxnChg>
      </pc:sldChg>
      <pc:sldChg chg="modSp mod">
        <pc:chgData name="Michelle Picón Salinas" userId="2587e1e9-9f21-4b7b-b919-8ef356ce05c7" providerId="ADAL" clId="{975B055B-A706-4C17-95B7-DE5604598838}" dt="2025-03-03T01:09:58.120" v="571" actId="1076"/>
        <pc:sldMkLst>
          <pc:docMk/>
          <pc:sldMk cId="3102330192" sldId="344"/>
        </pc:sldMkLst>
        <pc:spChg chg="mod">
          <ac:chgData name="Michelle Picón Salinas" userId="2587e1e9-9f21-4b7b-b919-8ef356ce05c7" providerId="ADAL" clId="{975B055B-A706-4C17-95B7-DE5604598838}" dt="2025-03-03T01:09:58.120" v="571" actId="1076"/>
          <ac:spMkLst>
            <pc:docMk/>
            <pc:sldMk cId="3102330192" sldId="344"/>
            <ac:spMk id="11" creationId="{DA4A2491-BC18-9D2B-4107-DD939913B4CD}"/>
          </ac:spMkLst>
        </pc:spChg>
      </pc:sldChg>
      <pc:sldChg chg="delSp modSp mod">
        <pc:chgData name="Michelle Picón Salinas" userId="2587e1e9-9f21-4b7b-b919-8ef356ce05c7" providerId="ADAL" clId="{975B055B-A706-4C17-95B7-DE5604598838}" dt="2025-03-03T01:11:49.028" v="634" actId="14100"/>
        <pc:sldMkLst>
          <pc:docMk/>
          <pc:sldMk cId="1241146266" sldId="345"/>
        </pc:sldMkLst>
        <pc:spChg chg="mod">
          <ac:chgData name="Michelle Picón Salinas" userId="2587e1e9-9f21-4b7b-b919-8ef356ce05c7" providerId="ADAL" clId="{975B055B-A706-4C17-95B7-DE5604598838}" dt="2025-03-03T01:11:49.028" v="634" actId="14100"/>
          <ac:spMkLst>
            <pc:docMk/>
            <pc:sldMk cId="1241146266" sldId="345"/>
            <ac:spMk id="5" creationId="{279BADAC-B60C-12B3-2F91-7879547FAED7}"/>
          </ac:spMkLst>
        </pc:spChg>
        <pc:spChg chg="mod">
          <ac:chgData name="Michelle Picón Salinas" userId="2587e1e9-9f21-4b7b-b919-8ef356ce05c7" providerId="ADAL" clId="{975B055B-A706-4C17-95B7-DE5604598838}" dt="2025-03-03T01:11:30.434" v="629" actId="1076"/>
          <ac:spMkLst>
            <pc:docMk/>
            <pc:sldMk cId="1241146266" sldId="345"/>
            <ac:spMk id="7" creationId="{9289A5DB-AD84-2007-E358-97A91F0999E3}"/>
          </ac:spMkLst>
        </pc:spChg>
        <pc:spChg chg="mod">
          <ac:chgData name="Michelle Picón Salinas" userId="2587e1e9-9f21-4b7b-b919-8ef356ce05c7" providerId="ADAL" clId="{975B055B-A706-4C17-95B7-DE5604598838}" dt="2025-03-03T01:11:39.753" v="631" actId="1076"/>
          <ac:spMkLst>
            <pc:docMk/>
            <pc:sldMk cId="1241146266" sldId="345"/>
            <ac:spMk id="10" creationId="{8EE19575-9BCA-03F7-03DD-6E9C57F2067C}"/>
          </ac:spMkLst>
        </pc:spChg>
        <pc:cxnChg chg="del">
          <ac:chgData name="Michelle Picón Salinas" userId="2587e1e9-9f21-4b7b-b919-8ef356ce05c7" providerId="ADAL" clId="{975B055B-A706-4C17-95B7-DE5604598838}" dt="2025-03-03T01:11:16.400" v="627" actId="478"/>
          <ac:cxnSpMkLst>
            <pc:docMk/>
            <pc:sldMk cId="1241146266" sldId="345"/>
            <ac:cxnSpMk id="11" creationId="{03AE93D4-DFDF-1E1A-749E-726874D833A2}"/>
          </ac:cxnSpMkLst>
        </pc:cxnChg>
        <pc:cxnChg chg="del">
          <ac:chgData name="Michelle Picón Salinas" userId="2587e1e9-9f21-4b7b-b919-8ef356ce05c7" providerId="ADAL" clId="{975B055B-A706-4C17-95B7-DE5604598838}" dt="2025-03-03T01:11:16.400" v="627" actId="478"/>
          <ac:cxnSpMkLst>
            <pc:docMk/>
            <pc:sldMk cId="1241146266" sldId="345"/>
            <ac:cxnSpMk id="12" creationId="{AC0CDB7C-0565-3580-0491-453B278235AA}"/>
          </ac:cxnSpMkLst>
        </pc:cxnChg>
      </pc:sldChg>
      <pc:sldChg chg="delSp modSp mod">
        <pc:chgData name="Michelle Picón Salinas" userId="2587e1e9-9f21-4b7b-b919-8ef356ce05c7" providerId="ADAL" clId="{975B055B-A706-4C17-95B7-DE5604598838}" dt="2025-03-03T01:12:16.566" v="639" actId="1076"/>
        <pc:sldMkLst>
          <pc:docMk/>
          <pc:sldMk cId="405066709" sldId="346"/>
        </pc:sldMkLst>
        <pc:spChg chg="mod">
          <ac:chgData name="Michelle Picón Salinas" userId="2587e1e9-9f21-4b7b-b919-8ef356ce05c7" providerId="ADAL" clId="{975B055B-A706-4C17-95B7-DE5604598838}" dt="2025-03-03T01:12:04.060" v="637" actId="1076"/>
          <ac:spMkLst>
            <pc:docMk/>
            <pc:sldMk cId="405066709" sldId="346"/>
            <ac:spMk id="10" creationId="{F47294C9-3A2D-2D7B-4120-46E73C681864}"/>
          </ac:spMkLst>
        </pc:spChg>
        <pc:picChg chg="mod">
          <ac:chgData name="Michelle Picón Salinas" userId="2587e1e9-9f21-4b7b-b919-8ef356ce05c7" providerId="ADAL" clId="{975B055B-A706-4C17-95B7-DE5604598838}" dt="2025-03-03T01:12:16.566" v="639" actId="1076"/>
          <ac:picMkLst>
            <pc:docMk/>
            <pc:sldMk cId="405066709" sldId="346"/>
            <ac:picMk id="2" creationId="{F9991310-17C6-E648-AE7B-60672C5C5271}"/>
          </ac:picMkLst>
        </pc:picChg>
        <pc:cxnChg chg="del">
          <ac:chgData name="Michelle Picón Salinas" userId="2587e1e9-9f21-4b7b-b919-8ef356ce05c7" providerId="ADAL" clId="{975B055B-A706-4C17-95B7-DE5604598838}" dt="2025-03-03T01:12:14.400" v="638" actId="478"/>
          <ac:cxnSpMkLst>
            <pc:docMk/>
            <pc:sldMk cId="405066709" sldId="346"/>
            <ac:cxnSpMk id="11" creationId="{4FC50A1E-2957-C7CB-95E7-55326C5F88FD}"/>
          </ac:cxnSpMkLst>
        </pc:cxnChg>
        <pc:cxnChg chg="del">
          <ac:chgData name="Michelle Picón Salinas" userId="2587e1e9-9f21-4b7b-b919-8ef356ce05c7" providerId="ADAL" clId="{975B055B-A706-4C17-95B7-DE5604598838}" dt="2025-03-03T01:12:14.400" v="638" actId="478"/>
          <ac:cxnSpMkLst>
            <pc:docMk/>
            <pc:sldMk cId="405066709" sldId="346"/>
            <ac:cxnSpMk id="12" creationId="{65EB10B1-3DCB-41CB-6AD4-F320FF3D26B8}"/>
          </ac:cxnSpMkLst>
        </pc:cxnChg>
      </pc:sldChg>
      <pc:sldChg chg="delSp modSp mod">
        <pc:chgData name="Michelle Picón Salinas" userId="2587e1e9-9f21-4b7b-b919-8ef356ce05c7" providerId="ADAL" clId="{975B055B-A706-4C17-95B7-DE5604598838}" dt="2025-03-03T01:13:59.602" v="644" actId="1076"/>
        <pc:sldMkLst>
          <pc:docMk/>
          <pc:sldMk cId="2389372190" sldId="347"/>
        </pc:sldMkLst>
        <pc:spChg chg="mod">
          <ac:chgData name="Michelle Picón Salinas" userId="2587e1e9-9f21-4b7b-b919-8ef356ce05c7" providerId="ADAL" clId="{975B055B-A706-4C17-95B7-DE5604598838}" dt="2025-03-03T01:13:53.810" v="642" actId="1076"/>
          <ac:spMkLst>
            <pc:docMk/>
            <pc:sldMk cId="2389372190" sldId="347"/>
            <ac:spMk id="10" creationId="{D8A0BFC3-9243-9F51-729A-15F9D8D3BA2F}"/>
          </ac:spMkLst>
        </pc:spChg>
        <pc:picChg chg="mod">
          <ac:chgData name="Michelle Picón Salinas" userId="2587e1e9-9f21-4b7b-b919-8ef356ce05c7" providerId="ADAL" clId="{975B055B-A706-4C17-95B7-DE5604598838}" dt="2025-03-03T01:13:59.602" v="644" actId="1076"/>
          <ac:picMkLst>
            <pc:docMk/>
            <pc:sldMk cId="2389372190" sldId="347"/>
            <ac:picMk id="3" creationId="{B6035BCE-1FDA-F3DE-9488-0946066F11C1}"/>
          </ac:picMkLst>
        </pc:picChg>
        <pc:cxnChg chg="del">
          <ac:chgData name="Michelle Picón Salinas" userId="2587e1e9-9f21-4b7b-b919-8ef356ce05c7" providerId="ADAL" clId="{975B055B-A706-4C17-95B7-DE5604598838}" dt="2025-03-03T01:13:57.642" v="643" actId="478"/>
          <ac:cxnSpMkLst>
            <pc:docMk/>
            <pc:sldMk cId="2389372190" sldId="347"/>
            <ac:cxnSpMk id="11" creationId="{14142456-8CB4-C26B-D62D-09EF2E0AE2DE}"/>
          </ac:cxnSpMkLst>
        </pc:cxnChg>
        <pc:cxnChg chg="del">
          <ac:chgData name="Michelle Picón Salinas" userId="2587e1e9-9f21-4b7b-b919-8ef356ce05c7" providerId="ADAL" clId="{975B055B-A706-4C17-95B7-DE5604598838}" dt="2025-03-03T01:13:57.642" v="643" actId="478"/>
          <ac:cxnSpMkLst>
            <pc:docMk/>
            <pc:sldMk cId="2389372190" sldId="347"/>
            <ac:cxnSpMk id="12" creationId="{6537C0B0-95B5-C815-6C3F-A36434EADD40}"/>
          </ac:cxnSpMkLst>
        </pc:cxnChg>
      </pc:sldChg>
      <pc:sldChg chg="delSp modSp mod">
        <pc:chgData name="Michelle Picón Salinas" userId="2587e1e9-9f21-4b7b-b919-8ef356ce05c7" providerId="ADAL" clId="{975B055B-A706-4C17-95B7-DE5604598838}" dt="2025-03-03T01:11:03.330" v="625" actId="1076"/>
        <pc:sldMkLst>
          <pc:docMk/>
          <pc:sldMk cId="2073200532" sldId="348"/>
        </pc:sldMkLst>
        <pc:spChg chg="mod">
          <ac:chgData name="Michelle Picón Salinas" userId="2587e1e9-9f21-4b7b-b919-8ef356ce05c7" providerId="ADAL" clId="{975B055B-A706-4C17-95B7-DE5604598838}" dt="2025-03-03T01:11:03.330" v="625" actId="1076"/>
          <ac:spMkLst>
            <pc:docMk/>
            <pc:sldMk cId="2073200532" sldId="348"/>
            <ac:spMk id="2" creationId="{7E212B91-EF7C-76D3-1CF5-6847D5EEC4A8}"/>
          </ac:spMkLst>
        </pc:spChg>
        <pc:spChg chg="mod">
          <ac:chgData name="Michelle Picón Salinas" userId="2587e1e9-9f21-4b7b-b919-8ef356ce05c7" providerId="ADAL" clId="{975B055B-A706-4C17-95B7-DE5604598838}" dt="2025-03-03T01:10:54.680" v="622" actId="122"/>
          <ac:spMkLst>
            <pc:docMk/>
            <pc:sldMk cId="2073200532" sldId="348"/>
            <ac:spMk id="10" creationId="{BE7CF846-C355-5458-EB1E-6510F7828C88}"/>
          </ac:spMkLst>
        </pc:spChg>
        <pc:picChg chg="mod">
          <ac:chgData name="Michelle Picón Salinas" userId="2587e1e9-9f21-4b7b-b919-8ef356ce05c7" providerId="ADAL" clId="{975B055B-A706-4C17-95B7-DE5604598838}" dt="2025-03-03T01:10:44.668" v="619" actId="34135"/>
          <ac:picMkLst>
            <pc:docMk/>
            <pc:sldMk cId="2073200532" sldId="348"/>
            <ac:picMk id="8" creationId="{2EC8F1C9-563B-FF41-57E0-1C5DC5ABB7E1}"/>
          </ac:picMkLst>
        </pc:picChg>
        <pc:cxnChg chg="del">
          <ac:chgData name="Michelle Picón Salinas" userId="2587e1e9-9f21-4b7b-b919-8ef356ce05c7" providerId="ADAL" clId="{975B055B-A706-4C17-95B7-DE5604598838}" dt="2025-03-03T01:10:58.424" v="623" actId="478"/>
          <ac:cxnSpMkLst>
            <pc:docMk/>
            <pc:sldMk cId="2073200532" sldId="348"/>
            <ac:cxnSpMk id="11" creationId="{2C9C2060-4528-4BC1-525B-A601A77621C5}"/>
          </ac:cxnSpMkLst>
        </pc:cxnChg>
        <pc:cxnChg chg="del">
          <ac:chgData name="Michelle Picón Salinas" userId="2587e1e9-9f21-4b7b-b919-8ef356ce05c7" providerId="ADAL" clId="{975B055B-A706-4C17-95B7-DE5604598838}" dt="2025-03-03T01:10:58.424" v="623" actId="478"/>
          <ac:cxnSpMkLst>
            <pc:docMk/>
            <pc:sldMk cId="2073200532" sldId="348"/>
            <ac:cxnSpMk id="12" creationId="{2163971B-A49C-97B2-D640-B95CD5ADD289}"/>
          </ac:cxnSpMkLst>
        </pc:cxnChg>
      </pc:sldChg>
      <pc:sldChg chg="delSp modSp mod">
        <pc:chgData name="Michelle Picón Salinas" userId="2587e1e9-9f21-4b7b-b919-8ef356ce05c7" providerId="ADAL" clId="{975B055B-A706-4C17-95B7-DE5604598838}" dt="2025-03-03T01:14:23.052" v="651" actId="1076"/>
        <pc:sldMkLst>
          <pc:docMk/>
          <pc:sldMk cId="2038191359" sldId="349"/>
        </pc:sldMkLst>
        <pc:spChg chg="mod">
          <ac:chgData name="Michelle Picón Salinas" userId="2587e1e9-9f21-4b7b-b919-8ef356ce05c7" providerId="ADAL" clId="{975B055B-A706-4C17-95B7-DE5604598838}" dt="2025-03-03T01:14:21.510" v="650" actId="1076"/>
          <ac:spMkLst>
            <pc:docMk/>
            <pc:sldMk cId="2038191359" sldId="349"/>
            <ac:spMk id="4" creationId="{21D18E1F-FDA9-4D8B-866D-771CD73057D6}"/>
          </ac:spMkLst>
        </pc:spChg>
        <pc:spChg chg="mod">
          <ac:chgData name="Michelle Picón Salinas" userId="2587e1e9-9f21-4b7b-b919-8ef356ce05c7" providerId="ADAL" clId="{975B055B-A706-4C17-95B7-DE5604598838}" dt="2025-03-03T01:14:12.842" v="647" actId="1076"/>
          <ac:spMkLst>
            <pc:docMk/>
            <pc:sldMk cId="2038191359" sldId="349"/>
            <ac:spMk id="10" creationId="{257701F1-0FC2-A95A-EBBC-87F0EDB191E3}"/>
          </ac:spMkLst>
        </pc:spChg>
        <pc:picChg chg="mod">
          <ac:chgData name="Michelle Picón Salinas" userId="2587e1e9-9f21-4b7b-b919-8ef356ce05c7" providerId="ADAL" clId="{975B055B-A706-4C17-95B7-DE5604598838}" dt="2025-03-03T01:14:23.052" v="651" actId="1076"/>
          <ac:picMkLst>
            <pc:docMk/>
            <pc:sldMk cId="2038191359" sldId="349"/>
            <ac:picMk id="3" creationId="{6747598B-EBA1-BC7B-90D4-9F78F1FAFDE6}"/>
          </ac:picMkLst>
        </pc:picChg>
        <pc:cxnChg chg="del">
          <ac:chgData name="Michelle Picón Salinas" userId="2587e1e9-9f21-4b7b-b919-8ef356ce05c7" providerId="ADAL" clId="{975B055B-A706-4C17-95B7-DE5604598838}" dt="2025-03-03T01:14:16.482" v="648" actId="478"/>
          <ac:cxnSpMkLst>
            <pc:docMk/>
            <pc:sldMk cId="2038191359" sldId="349"/>
            <ac:cxnSpMk id="11" creationId="{1D324A1D-AF3B-65CA-98AB-F6DF1ACA7093}"/>
          </ac:cxnSpMkLst>
        </pc:cxnChg>
        <pc:cxnChg chg="del">
          <ac:chgData name="Michelle Picón Salinas" userId="2587e1e9-9f21-4b7b-b919-8ef356ce05c7" providerId="ADAL" clId="{975B055B-A706-4C17-95B7-DE5604598838}" dt="2025-03-03T01:14:16.482" v="648" actId="478"/>
          <ac:cxnSpMkLst>
            <pc:docMk/>
            <pc:sldMk cId="2038191359" sldId="349"/>
            <ac:cxnSpMk id="12" creationId="{D819F1D4-4943-24E0-83FF-B8BB418BB0EC}"/>
          </ac:cxnSpMkLst>
        </pc:cxnChg>
      </pc:sldChg>
      <pc:sldChg chg="delSp modSp mod">
        <pc:chgData name="Michelle Picón Salinas" userId="2587e1e9-9f21-4b7b-b919-8ef356ce05c7" providerId="ADAL" clId="{975B055B-A706-4C17-95B7-DE5604598838}" dt="2025-03-03T01:14:42.400" v="656" actId="1076"/>
        <pc:sldMkLst>
          <pc:docMk/>
          <pc:sldMk cId="103776627" sldId="350"/>
        </pc:sldMkLst>
        <pc:spChg chg="mod">
          <ac:chgData name="Michelle Picón Salinas" userId="2587e1e9-9f21-4b7b-b919-8ef356ce05c7" providerId="ADAL" clId="{975B055B-A706-4C17-95B7-DE5604598838}" dt="2025-03-03T01:14:37.155" v="654" actId="1076"/>
          <ac:spMkLst>
            <pc:docMk/>
            <pc:sldMk cId="103776627" sldId="350"/>
            <ac:spMk id="10" creationId="{2FF7E777-37B3-6D02-BCE7-4B3550838766}"/>
          </ac:spMkLst>
        </pc:spChg>
        <pc:picChg chg="mod">
          <ac:chgData name="Michelle Picón Salinas" userId="2587e1e9-9f21-4b7b-b919-8ef356ce05c7" providerId="ADAL" clId="{975B055B-A706-4C17-95B7-DE5604598838}" dt="2025-03-03T01:14:42.400" v="656" actId="1076"/>
          <ac:picMkLst>
            <pc:docMk/>
            <pc:sldMk cId="103776627" sldId="350"/>
            <ac:picMk id="3" creationId="{54D3317B-72A7-9E84-CA97-C693C3630BCF}"/>
          </ac:picMkLst>
        </pc:picChg>
        <pc:cxnChg chg="del">
          <ac:chgData name="Michelle Picón Salinas" userId="2587e1e9-9f21-4b7b-b919-8ef356ce05c7" providerId="ADAL" clId="{975B055B-A706-4C17-95B7-DE5604598838}" dt="2025-03-03T01:14:40.490" v="655" actId="478"/>
          <ac:cxnSpMkLst>
            <pc:docMk/>
            <pc:sldMk cId="103776627" sldId="350"/>
            <ac:cxnSpMk id="11" creationId="{278607F5-8505-12B1-756D-69830CAFC521}"/>
          </ac:cxnSpMkLst>
        </pc:cxnChg>
        <pc:cxnChg chg="del">
          <ac:chgData name="Michelle Picón Salinas" userId="2587e1e9-9f21-4b7b-b919-8ef356ce05c7" providerId="ADAL" clId="{975B055B-A706-4C17-95B7-DE5604598838}" dt="2025-03-03T01:14:40.490" v="655" actId="478"/>
          <ac:cxnSpMkLst>
            <pc:docMk/>
            <pc:sldMk cId="103776627" sldId="350"/>
            <ac:cxnSpMk id="12" creationId="{A48C584D-7FA0-992D-67BC-539C61E7944B}"/>
          </ac:cxnSpMkLst>
        </pc:cxnChg>
      </pc:sldChg>
      <pc:sldChg chg="delSp modSp mod">
        <pc:chgData name="Michelle Picón Salinas" userId="2587e1e9-9f21-4b7b-b919-8ef356ce05c7" providerId="ADAL" clId="{975B055B-A706-4C17-95B7-DE5604598838}" dt="2025-03-03T01:15:07.643" v="661" actId="1076"/>
        <pc:sldMkLst>
          <pc:docMk/>
          <pc:sldMk cId="3837659825" sldId="351"/>
        </pc:sldMkLst>
        <pc:spChg chg="mod">
          <ac:chgData name="Michelle Picón Salinas" userId="2587e1e9-9f21-4b7b-b919-8ef356ce05c7" providerId="ADAL" clId="{975B055B-A706-4C17-95B7-DE5604598838}" dt="2025-03-03T01:15:07.643" v="661" actId="1076"/>
          <ac:spMkLst>
            <pc:docMk/>
            <pc:sldMk cId="3837659825" sldId="351"/>
            <ac:spMk id="6" creationId="{5D1D473C-08EC-1B69-0470-F09169D617F5}"/>
          </ac:spMkLst>
        </pc:spChg>
        <pc:spChg chg="mod">
          <ac:chgData name="Michelle Picón Salinas" userId="2587e1e9-9f21-4b7b-b919-8ef356ce05c7" providerId="ADAL" clId="{975B055B-A706-4C17-95B7-DE5604598838}" dt="2025-03-03T01:14:59.942" v="659" actId="1076"/>
          <ac:spMkLst>
            <pc:docMk/>
            <pc:sldMk cId="3837659825" sldId="351"/>
            <ac:spMk id="10" creationId="{6D0BB675-BEDB-0014-80BB-B7A2314884C3}"/>
          </ac:spMkLst>
        </pc:spChg>
        <pc:cxnChg chg="del">
          <ac:chgData name="Michelle Picón Salinas" userId="2587e1e9-9f21-4b7b-b919-8ef356ce05c7" providerId="ADAL" clId="{975B055B-A706-4C17-95B7-DE5604598838}" dt="2025-03-03T01:15:03.890" v="660" actId="478"/>
          <ac:cxnSpMkLst>
            <pc:docMk/>
            <pc:sldMk cId="3837659825" sldId="351"/>
            <ac:cxnSpMk id="11" creationId="{88F1E723-1DE3-84CD-3EFE-A0DE31101B54}"/>
          </ac:cxnSpMkLst>
        </pc:cxnChg>
        <pc:cxnChg chg="del">
          <ac:chgData name="Michelle Picón Salinas" userId="2587e1e9-9f21-4b7b-b919-8ef356ce05c7" providerId="ADAL" clId="{975B055B-A706-4C17-95B7-DE5604598838}" dt="2025-03-03T01:15:03.890" v="660" actId="478"/>
          <ac:cxnSpMkLst>
            <pc:docMk/>
            <pc:sldMk cId="3837659825" sldId="351"/>
            <ac:cxnSpMk id="12" creationId="{FFB78275-65F8-C20D-0AA9-07D97E67522C}"/>
          </ac:cxnSpMkLst>
        </pc:cxnChg>
      </pc:sldChg>
      <pc:sldChg chg="delSp modSp mod">
        <pc:chgData name="Michelle Picón Salinas" userId="2587e1e9-9f21-4b7b-b919-8ef356ce05c7" providerId="ADAL" clId="{975B055B-A706-4C17-95B7-DE5604598838}" dt="2025-03-03T01:15:30.610" v="666" actId="1076"/>
        <pc:sldMkLst>
          <pc:docMk/>
          <pc:sldMk cId="3847371073" sldId="352"/>
        </pc:sldMkLst>
        <pc:spChg chg="mod">
          <ac:chgData name="Michelle Picón Salinas" userId="2587e1e9-9f21-4b7b-b919-8ef356ce05c7" providerId="ADAL" clId="{975B055B-A706-4C17-95B7-DE5604598838}" dt="2025-03-03T01:15:24.220" v="664" actId="1076"/>
          <ac:spMkLst>
            <pc:docMk/>
            <pc:sldMk cId="3847371073" sldId="352"/>
            <ac:spMk id="2" creationId="{12C0B1F1-F66B-0096-F5D7-F02BACCE07DE}"/>
          </ac:spMkLst>
        </pc:spChg>
        <pc:spChg chg="mod">
          <ac:chgData name="Michelle Picón Salinas" userId="2587e1e9-9f21-4b7b-b919-8ef356ce05c7" providerId="ADAL" clId="{975B055B-A706-4C17-95B7-DE5604598838}" dt="2025-03-03T01:15:30.610" v="666" actId="1076"/>
          <ac:spMkLst>
            <pc:docMk/>
            <pc:sldMk cId="3847371073" sldId="352"/>
            <ac:spMk id="6" creationId="{F6878931-CC97-8B08-C172-AE854859828E}"/>
          </ac:spMkLst>
        </pc:spChg>
        <pc:cxnChg chg="del">
          <ac:chgData name="Michelle Picón Salinas" userId="2587e1e9-9f21-4b7b-b919-8ef356ce05c7" providerId="ADAL" clId="{975B055B-A706-4C17-95B7-DE5604598838}" dt="2025-03-03T01:15:27.330" v="665" actId="478"/>
          <ac:cxnSpMkLst>
            <pc:docMk/>
            <pc:sldMk cId="3847371073" sldId="352"/>
            <ac:cxnSpMk id="11" creationId="{4878F441-13E3-FE1F-B9AB-BBBEBC6DD4F5}"/>
          </ac:cxnSpMkLst>
        </pc:cxnChg>
        <pc:cxnChg chg="del">
          <ac:chgData name="Michelle Picón Salinas" userId="2587e1e9-9f21-4b7b-b919-8ef356ce05c7" providerId="ADAL" clId="{975B055B-A706-4C17-95B7-DE5604598838}" dt="2025-03-03T01:15:27.330" v="665" actId="478"/>
          <ac:cxnSpMkLst>
            <pc:docMk/>
            <pc:sldMk cId="3847371073" sldId="352"/>
            <ac:cxnSpMk id="12" creationId="{04AFB9FB-3C52-1945-79DE-C74329DA4F94}"/>
          </ac:cxnSpMkLst>
        </pc:cxnChg>
      </pc:sldChg>
      <pc:sldChg chg="delSp modSp mod">
        <pc:chgData name="Michelle Picón Salinas" userId="2587e1e9-9f21-4b7b-b919-8ef356ce05c7" providerId="ADAL" clId="{975B055B-A706-4C17-95B7-DE5604598838}" dt="2025-03-03T01:16:00.810" v="673" actId="1076"/>
        <pc:sldMkLst>
          <pc:docMk/>
          <pc:sldMk cId="1868688494" sldId="353"/>
        </pc:sldMkLst>
        <pc:spChg chg="mod">
          <ac:chgData name="Michelle Picón Salinas" userId="2587e1e9-9f21-4b7b-b919-8ef356ce05c7" providerId="ADAL" clId="{975B055B-A706-4C17-95B7-DE5604598838}" dt="2025-03-03T01:15:53.660" v="671" actId="1076"/>
          <ac:spMkLst>
            <pc:docMk/>
            <pc:sldMk cId="1868688494" sldId="353"/>
            <ac:spMk id="4" creationId="{BEEB9545-1206-8284-87AB-FA2E0FDF1B8A}"/>
          </ac:spMkLst>
        </pc:spChg>
        <pc:spChg chg="mod">
          <ac:chgData name="Michelle Picón Salinas" userId="2587e1e9-9f21-4b7b-b919-8ef356ce05c7" providerId="ADAL" clId="{975B055B-A706-4C17-95B7-DE5604598838}" dt="2025-03-03T01:16:00.810" v="673" actId="1076"/>
          <ac:spMkLst>
            <pc:docMk/>
            <pc:sldMk cId="1868688494" sldId="353"/>
            <ac:spMk id="10" creationId="{92D45292-2490-CAEB-403C-F934D333B608}"/>
          </ac:spMkLst>
        </pc:spChg>
        <pc:cxnChg chg="del">
          <ac:chgData name="Michelle Picón Salinas" userId="2587e1e9-9f21-4b7b-b919-8ef356ce05c7" providerId="ADAL" clId="{975B055B-A706-4C17-95B7-DE5604598838}" dt="2025-03-03T01:15:47.930" v="670" actId="478"/>
          <ac:cxnSpMkLst>
            <pc:docMk/>
            <pc:sldMk cId="1868688494" sldId="353"/>
            <ac:cxnSpMk id="11" creationId="{B5ADA965-7B3A-8DBD-362A-18F76C1BD547}"/>
          </ac:cxnSpMkLst>
        </pc:cxnChg>
        <pc:cxnChg chg="del">
          <ac:chgData name="Michelle Picón Salinas" userId="2587e1e9-9f21-4b7b-b919-8ef356ce05c7" providerId="ADAL" clId="{975B055B-A706-4C17-95B7-DE5604598838}" dt="2025-03-03T01:15:47.930" v="670" actId="478"/>
          <ac:cxnSpMkLst>
            <pc:docMk/>
            <pc:sldMk cId="1868688494" sldId="353"/>
            <ac:cxnSpMk id="12" creationId="{E885A7D6-4505-23F0-327E-A3CDEA514937}"/>
          </ac:cxnSpMkLst>
        </pc:cxnChg>
      </pc:sldChg>
      <pc:sldChg chg="delSp modSp mod">
        <pc:chgData name="Michelle Picón Salinas" userId="2587e1e9-9f21-4b7b-b919-8ef356ce05c7" providerId="ADAL" clId="{975B055B-A706-4C17-95B7-DE5604598838}" dt="2025-03-03T01:20:57.036" v="682" actId="1076"/>
        <pc:sldMkLst>
          <pc:docMk/>
          <pc:sldMk cId="302585600" sldId="354"/>
        </pc:sldMkLst>
        <pc:spChg chg="mod">
          <ac:chgData name="Michelle Picón Salinas" userId="2587e1e9-9f21-4b7b-b919-8ef356ce05c7" providerId="ADAL" clId="{975B055B-A706-4C17-95B7-DE5604598838}" dt="2025-03-03T01:20:57.036" v="682" actId="1076"/>
          <ac:spMkLst>
            <pc:docMk/>
            <pc:sldMk cId="302585600" sldId="354"/>
            <ac:spMk id="4" creationId="{75728CF6-6BF4-8F16-C98D-53A199187B74}"/>
          </ac:spMkLst>
        </pc:spChg>
        <pc:spChg chg="mod">
          <ac:chgData name="Michelle Picón Salinas" userId="2587e1e9-9f21-4b7b-b919-8ef356ce05c7" providerId="ADAL" clId="{975B055B-A706-4C17-95B7-DE5604598838}" dt="2025-03-03T01:20:51.330" v="680" actId="1076"/>
          <ac:spMkLst>
            <pc:docMk/>
            <pc:sldMk cId="302585600" sldId="354"/>
            <ac:spMk id="10" creationId="{9AED83CA-DC3C-02F7-5760-A8685D74D2DA}"/>
          </ac:spMkLst>
        </pc:spChg>
        <pc:picChg chg="mod">
          <ac:chgData name="Michelle Picón Salinas" userId="2587e1e9-9f21-4b7b-b919-8ef356ce05c7" providerId="ADAL" clId="{975B055B-A706-4C17-95B7-DE5604598838}" dt="2025-03-03T01:20:32.061" v="675" actId="1076"/>
          <ac:picMkLst>
            <pc:docMk/>
            <pc:sldMk cId="302585600" sldId="354"/>
            <ac:picMk id="8" creationId="{22DE009D-5D7A-B2DB-3D72-2FA1163DB31B}"/>
          </ac:picMkLst>
        </pc:picChg>
        <pc:cxnChg chg="del">
          <ac:chgData name="Michelle Picón Salinas" userId="2587e1e9-9f21-4b7b-b919-8ef356ce05c7" providerId="ADAL" clId="{975B055B-A706-4C17-95B7-DE5604598838}" dt="2025-03-03T01:20:44.624" v="678" actId="478"/>
          <ac:cxnSpMkLst>
            <pc:docMk/>
            <pc:sldMk cId="302585600" sldId="354"/>
            <ac:cxnSpMk id="11" creationId="{C864F132-B169-88B2-2B97-B0EC3330E466}"/>
          </ac:cxnSpMkLst>
        </pc:cxnChg>
        <pc:cxnChg chg="del">
          <ac:chgData name="Michelle Picón Salinas" userId="2587e1e9-9f21-4b7b-b919-8ef356ce05c7" providerId="ADAL" clId="{975B055B-A706-4C17-95B7-DE5604598838}" dt="2025-03-03T01:20:44.624" v="678" actId="478"/>
          <ac:cxnSpMkLst>
            <pc:docMk/>
            <pc:sldMk cId="302585600" sldId="354"/>
            <ac:cxnSpMk id="12" creationId="{E805D287-2E84-ECD0-CB23-FF8B2ED8B008}"/>
          </ac:cxnSpMkLst>
        </pc:cxnChg>
      </pc:sldChg>
      <pc:sldChg chg="delSp modSp mod">
        <pc:chgData name="Michelle Picón Salinas" userId="2587e1e9-9f21-4b7b-b919-8ef356ce05c7" providerId="ADAL" clId="{975B055B-A706-4C17-95B7-DE5604598838}" dt="2025-03-03T01:21:31.416" v="689" actId="1076"/>
        <pc:sldMkLst>
          <pc:docMk/>
          <pc:sldMk cId="1822634208" sldId="355"/>
        </pc:sldMkLst>
        <pc:spChg chg="mod">
          <ac:chgData name="Michelle Picón Salinas" userId="2587e1e9-9f21-4b7b-b919-8ef356ce05c7" providerId="ADAL" clId="{975B055B-A706-4C17-95B7-DE5604598838}" dt="2025-03-03T01:21:31.416" v="689" actId="1076"/>
          <ac:spMkLst>
            <pc:docMk/>
            <pc:sldMk cId="1822634208" sldId="355"/>
            <ac:spMk id="4" creationId="{090FC60F-D6BC-B367-D1A5-8B77B3D0B27F}"/>
          </ac:spMkLst>
        </pc:spChg>
        <pc:spChg chg="mod">
          <ac:chgData name="Michelle Picón Salinas" userId="2587e1e9-9f21-4b7b-b919-8ef356ce05c7" providerId="ADAL" clId="{975B055B-A706-4C17-95B7-DE5604598838}" dt="2025-03-03T01:21:21.841" v="686" actId="1076"/>
          <ac:spMkLst>
            <pc:docMk/>
            <pc:sldMk cId="1822634208" sldId="355"/>
            <ac:spMk id="10" creationId="{A8FDD564-6E0F-F15C-8285-8B4C8B0B2561}"/>
          </ac:spMkLst>
        </pc:spChg>
        <pc:cxnChg chg="del">
          <ac:chgData name="Michelle Picón Salinas" userId="2587e1e9-9f21-4b7b-b919-8ef356ce05c7" providerId="ADAL" clId="{975B055B-A706-4C17-95B7-DE5604598838}" dt="2025-03-03T01:21:25.477" v="687" actId="478"/>
          <ac:cxnSpMkLst>
            <pc:docMk/>
            <pc:sldMk cId="1822634208" sldId="355"/>
            <ac:cxnSpMk id="11" creationId="{FB79F5DD-0352-1120-9C51-74939C884624}"/>
          </ac:cxnSpMkLst>
        </pc:cxnChg>
        <pc:cxnChg chg="del">
          <ac:chgData name="Michelle Picón Salinas" userId="2587e1e9-9f21-4b7b-b919-8ef356ce05c7" providerId="ADAL" clId="{975B055B-A706-4C17-95B7-DE5604598838}" dt="2025-03-03T01:21:25.477" v="687" actId="478"/>
          <ac:cxnSpMkLst>
            <pc:docMk/>
            <pc:sldMk cId="1822634208" sldId="355"/>
            <ac:cxnSpMk id="12" creationId="{4C10B758-3F75-3D90-81F7-34747F7B8B66}"/>
          </ac:cxnSpMkLst>
        </pc:cxnChg>
      </pc:sldChg>
      <pc:sldChg chg="delSp modSp mod">
        <pc:chgData name="Michelle Picón Salinas" userId="2587e1e9-9f21-4b7b-b919-8ef356ce05c7" providerId="ADAL" clId="{975B055B-A706-4C17-95B7-DE5604598838}" dt="2025-03-03T01:21:51.965" v="693" actId="478"/>
        <pc:sldMkLst>
          <pc:docMk/>
          <pc:sldMk cId="1698836200" sldId="356"/>
        </pc:sldMkLst>
        <pc:spChg chg="mod">
          <ac:chgData name="Michelle Picón Salinas" userId="2587e1e9-9f21-4b7b-b919-8ef356ce05c7" providerId="ADAL" clId="{975B055B-A706-4C17-95B7-DE5604598838}" dt="2025-03-03T01:21:40.754" v="690" actId="2711"/>
          <ac:spMkLst>
            <pc:docMk/>
            <pc:sldMk cId="1698836200" sldId="356"/>
            <ac:spMk id="2" creationId="{0B255207-D9AC-5FEF-C529-2853564BF630}"/>
          </ac:spMkLst>
        </pc:spChg>
        <pc:spChg chg="del">
          <ac:chgData name="Michelle Picón Salinas" userId="2587e1e9-9f21-4b7b-b919-8ef356ce05c7" providerId="ADAL" clId="{975B055B-A706-4C17-95B7-DE5604598838}" dt="2025-03-03T01:21:43.555" v="691" actId="478"/>
          <ac:spMkLst>
            <pc:docMk/>
            <pc:sldMk cId="1698836200" sldId="356"/>
            <ac:spMk id="8" creationId="{4988B10D-6D1A-64F5-979A-E8F1FD02B5B3}"/>
          </ac:spMkLst>
        </pc:spChg>
        <pc:cxnChg chg="del">
          <ac:chgData name="Michelle Picón Salinas" userId="2587e1e9-9f21-4b7b-b919-8ef356ce05c7" providerId="ADAL" clId="{975B055B-A706-4C17-95B7-DE5604598838}" dt="2025-03-03T01:21:51.965" v="693" actId="478"/>
          <ac:cxnSpMkLst>
            <pc:docMk/>
            <pc:sldMk cId="1698836200" sldId="356"/>
            <ac:cxnSpMk id="11" creationId="{E236783A-EDCA-0665-078E-36AE7CC8F9E8}"/>
          </ac:cxnSpMkLst>
        </pc:cxnChg>
        <pc:cxnChg chg="del">
          <ac:chgData name="Michelle Picón Salinas" userId="2587e1e9-9f21-4b7b-b919-8ef356ce05c7" providerId="ADAL" clId="{975B055B-A706-4C17-95B7-DE5604598838}" dt="2025-03-03T01:21:50.218" v="692" actId="478"/>
          <ac:cxnSpMkLst>
            <pc:docMk/>
            <pc:sldMk cId="1698836200" sldId="356"/>
            <ac:cxnSpMk id="15" creationId="{AB6CF370-009A-A66B-6C26-4AEDEC8F6C2E}"/>
          </ac:cxnSpMkLst>
        </pc:cxnChg>
      </pc:sldChg>
      <pc:sldChg chg="delSp modSp mod">
        <pc:chgData name="Michelle Picón Salinas" userId="2587e1e9-9f21-4b7b-b919-8ef356ce05c7" providerId="ADAL" clId="{975B055B-A706-4C17-95B7-DE5604598838}" dt="2025-03-03T01:22:58.967" v="697" actId="1076"/>
        <pc:sldMkLst>
          <pc:docMk/>
          <pc:sldMk cId="3890061242" sldId="357"/>
        </pc:sldMkLst>
        <pc:spChg chg="mod">
          <ac:chgData name="Michelle Picón Salinas" userId="2587e1e9-9f21-4b7b-b919-8ef356ce05c7" providerId="ADAL" clId="{975B055B-A706-4C17-95B7-DE5604598838}" dt="2025-03-03T01:22:58.967" v="697" actId="1076"/>
          <ac:spMkLst>
            <pc:docMk/>
            <pc:sldMk cId="3890061242" sldId="357"/>
            <ac:spMk id="4" creationId="{57BCA370-93B4-913B-6039-7B9901FE7F7A}"/>
          </ac:spMkLst>
        </pc:spChg>
        <pc:spChg chg="mod">
          <ac:chgData name="Michelle Picón Salinas" userId="2587e1e9-9f21-4b7b-b919-8ef356ce05c7" providerId="ADAL" clId="{975B055B-A706-4C17-95B7-DE5604598838}" dt="2025-03-03T01:22:49.455" v="695" actId="1076"/>
          <ac:spMkLst>
            <pc:docMk/>
            <pc:sldMk cId="3890061242" sldId="357"/>
            <ac:spMk id="10" creationId="{09301359-FB12-1DCE-08D5-7A60E505F682}"/>
          </ac:spMkLst>
        </pc:spChg>
        <pc:cxnChg chg="del">
          <ac:chgData name="Michelle Picón Salinas" userId="2587e1e9-9f21-4b7b-b919-8ef356ce05c7" providerId="ADAL" clId="{975B055B-A706-4C17-95B7-DE5604598838}" dt="2025-03-03T01:22:56.040" v="696" actId="478"/>
          <ac:cxnSpMkLst>
            <pc:docMk/>
            <pc:sldMk cId="3890061242" sldId="357"/>
            <ac:cxnSpMk id="11" creationId="{C0F5C6ED-A008-D31E-9748-22E582376F3C}"/>
          </ac:cxnSpMkLst>
        </pc:cxnChg>
        <pc:cxnChg chg="del">
          <ac:chgData name="Michelle Picón Salinas" userId="2587e1e9-9f21-4b7b-b919-8ef356ce05c7" providerId="ADAL" clId="{975B055B-A706-4C17-95B7-DE5604598838}" dt="2025-03-03T01:22:56.040" v="696" actId="478"/>
          <ac:cxnSpMkLst>
            <pc:docMk/>
            <pc:sldMk cId="3890061242" sldId="357"/>
            <ac:cxnSpMk id="12" creationId="{4F7D6184-AD32-36B9-BE5B-57186221F321}"/>
          </ac:cxnSpMkLst>
        </pc:cxnChg>
      </pc:sldChg>
      <pc:sldChg chg="delSp modSp mod">
        <pc:chgData name="Michelle Picón Salinas" userId="2587e1e9-9f21-4b7b-b919-8ef356ce05c7" providerId="ADAL" clId="{975B055B-A706-4C17-95B7-DE5604598838}" dt="2025-03-03T01:23:14.778" v="701" actId="478"/>
        <pc:sldMkLst>
          <pc:docMk/>
          <pc:sldMk cId="2142789651" sldId="358"/>
        </pc:sldMkLst>
        <pc:spChg chg="mod">
          <ac:chgData name="Michelle Picón Salinas" userId="2587e1e9-9f21-4b7b-b919-8ef356ce05c7" providerId="ADAL" clId="{975B055B-A706-4C17-95B7-DE5604598838}" dt="2025-03-03T01:23:05.815" v="698" actId="2711"/>
          <ac:spMkLst>
            <pc:docMk/>
            <pc:sldMk cId="2142789651" sldId="358"/>
            <ac:spMk id="2" creationId="{48383462-4D52-22C1-0ED5-B9107226F4EA}"/>
          </ac:spMkLst>
        </pc:spChg>
        <pc:spChg chg="mod">
          <ac:chgData name="Michelle Picón Salinas" userId="2587e1e9-9f21-4b7b-b919-8ef356ce05c7" providerId="ADAL" clId="{975B055B-A706-4C17-95B7-DE5604598838}" dt="2025-03-03T01:23:12.168" v="700" actId="1076"/>
          <ac:spMkLst>
            <pc:docMk/>
            <pc:sldMk cId="2142789651" sldId="358"/>
            <ac:spMk id="3" creationId="{C69275DD-F510-86B4-7066-27F8A4A0FEFD}"/>
          </ac:spMkLst>
        </pc:spChg>
        <pc:spChg chg="mod">
          <ac:chgData name="Michelle Picón Salinas" userId="2587e1e9-9f21-4b7b-b919-8ef356ce05c7" providerId="ADAL" clId="{975B055B-A706-4C17-95B7-DE5604598838}" dt="2025-03-03T01:23:05.815" v="698" actId="2711"/>
          <ac:spMkLst>
            <pc:docMk/>
            <pc:sldMk cId="2142789651" sldId="358"/>
            <ac:spMk id="7" creationId="{A51E3118-1D58-243A-BC68-9226C7C804C9}"/>
          </ac:spMkLst>
        </pc:spChg>
        <pc:cxnChg chg="del">
          <ac:chgData name="Michelle Picón Salinas" userId="2587e1e9-9f21-4b7b-b919-8ef356ce05c7" providerId="ADAL" clId="{975B055B-A706-4C17-95B7-DE5604598838}" dt="2025-03-03T01:23:14.778" v="701" actId="478"/>
          <ac:cxnSpMkLst>
            <pc:docMk/>
            <pc:sldMk cId="2142789651" sldId="358"/>
            <ac:cxnSpMk id="11" creationId="{39671713-D90C-29A6-C2A3-17DE0B00A6AF}"/>
          </ac:cxnSpMkLst>
        </pc:cxnChg>
        <pc:cxnChg chg="del">
          <ac:chgData name="Michelle Picón Salinas" userId="2587e1e9-9f21-4b7b-b919-8ef356ce05c7" providerId="ADAL" clId="{975B055B-A706-4C17-95B7-DE5604598838}" dt="2025-03-03T01:23:14.778" v="701" actId="478"/>
          <ac:cxnSpMkLst>
            <pc:docMk/>
            <pc:sldMk cId="2142789651" sldId="358"/>
            <ac:cxnSpMk id="12" creationId="{3D8E4684-5A94-C706-CCFE-20B719F1177C}"/>
          </ac:cxnSpMkLst>
        </pc:cxnChg>
      </pc:sldChg>
      <pc:sldChg chg="delSp modSp mod">
        <pc:chgData name="Michelle Picón Salinas" userId="2587e1e9-9f21-4b7b-b919-8ef356ce05c7" providerId="ADAL" clId="{975B055B-A706-4C17-95B7-DE5604598838}" dt="2025-03-03T01:23:34.030" v="705" actId="1076"/>
        <pc:sldMkLst>
          <pc:docMk/>
          <pc:sldMk cId="2752697343" sldId="359"/>
        </pc:sldMkLst>
        <pc:spChg chg="mod">
          <ac:chgData name="Michelle Picón Salinas" userId="2587e1e9-9f21-4b7b-b919-8ef356ce05c7" providerId="ADAL" clId="{975B055B-A706-4C17-95B7-DE5604598838}" dt="2025-03-03T01:23:31.194" v="704" actId="1076"/>
          <ac:spMkLst>
            <pc:docMk/>
            <pc:sldMk cId="2752697343" sldId="359"/>
            <ac:spMk id="2" creationId="{8D7E62B3-3AC2-3897-F1B1-DEC69BC17B69}"/>
          </ac:spMkLst>
        </pc:spChg>
        <pc:spChg chg="mod">
          <ac:chgData name="Michelle Picón Salinas" userId="2587e1e9-9f21-4b7b-b919-8ef356ce05c7" providerId="ADAL" clId="{975B055B-A706-4C17-95B7-DE5604598838}" dt="2025-03-03T01:23:34.030" v="705" actId="1076"/>
          <ac:spMkLst>
            <pc:docMk/>
            <pc:sldMk cId="2752697343" sldId="359"/>
            <ac:spMk id="4" creationId="{A550BDA0-DE6E-CAA5-0F68-46A5ED1B5CBD}"/>
          </ac:spMkLst>
        </pc:spChg>
        <pc:cxnChg chg="del">
          <ac:chgData name="Michelle Picón Salinas" userId="2587e1e9-9f21-4b7b-b919-8ef356ce05c7" providerId="ADAL" clId="{975B055B-A706-4C17-95B7-DE5604598838}" dt="2025-03-03T01:23:28.281" v="703" actId="478"/>
          <ac:cxnSpMkLst>
            <pc:docMk/>
            <pc:sldMk cId="2752697343" sldId="359"/>
            <ac:cxnSpMk id="11" creationId="{94DF1D09-DB58-BD91-9EEE-ECC770AABF2A}"/>
          </ac:cxnSpMkLst>
        </pc:cxnChg>
        <pc:cxnChg chg="del">
          <ac:chgData name="Michelle Picón Salinas" userId="2587e1e9-9f21-4b7b-b919-8ef356ce05c7" providerId="ADAL" clId="{975B055B-A706-4C17-95B7-DE5604598838}" dt="2025-03-03T01:23:28.281" v="703" actId="478"/>
          <ac:cxnSpMkLst>
            <pc:docMk/>
            <pc:sldMk cId="2752697343" sldId="359"/>
            <ac:cxnSpMk id="12" creationId="{A8632DA3-5F8E-6965-039A-F95389119CEE}"/>
          </ac:cxnSpMkLst>
        </pc:cxnChg>
      </pc:sldChg>
      <pc:sldChg chg="delSp modSp mod">
        <pc:chgData name="Michelle Picón Salinas" userId="2587e1e9-9f21-4b7b-b919-8ef356ce05c7" providerId="ADAL" clId="{975B055B-A706-4C17-95B7-DE5604598838}" dt="2025-03-03T01:24:06.651" v="714" actId="1076"/>
        <pc:sldMkLst>
          <pc:docMk/>
          <pc:sldMk cId="2041669688" sldId="558"/>
        </pc:sldMkLst>
        <pc:spChg chg="mod">
          <ac:chgData name="Michelle Picón Salinas" userId="2587e1e9-9f21-4b7b-b919-8ef356ce05c7" providerId="ADAL" clId="{975B055B-A706-4C17-95B7-DE5604598838}" dt="2025-03-03T01:23:43.919" v="707" actId="2711"/>
          <ac:spMkLst>
            <pc:docMk/>
            <pc:sldMk cId="2041669688" sldId="558"/>
            <ac:spMk id="2" creationId="{2BEF328C-D259-4FCC-D456-BCFD2762B0FA}"/>
          </ac:spMkLst>
        </pc:spChg>
        <pc:spChg chg="mod">
          <ac:chgData name="Michelle Picón Salinas" userId="2587e1e9-9f21-4b7b-b919-8ef356ce05c7" providerId="ADAL" clId="{975B055B-A706-4C17-95B7-DE5604598838}" dt="2025-03-03T01:24:06.651" v="714" actId="1076"/>
          <ac:spMkLst>
            <pc:docMk/>
            <pc:sldMk cId="2041669688" sldId="558"/>
            <ac:spMk id="7" creationId="{C8E77120-7FF1-1DE3-06F9-3083BEBEEBB1}"/>
          </ac:spMkLst>
        </pc:spChg>
        <pc:picChg chg="mod">
          <ac:chgData name="Michelle Picón Salinas" userId="2587e1e9-9f21-4b7b-b919-8ef356ce05c7" providerId="ADAL" clId="{975B055B-A706-4C17-95B7-DE5604598838}" dt="2025-03-03T01:23:57.415" v="711" actId="1076"/>
          <ac:picMkLst>
            <pc:docMk/>
            <pc:sldMk cId="2041669688" sldId="558"/>
            <ac:picMk id="12" creationId="{D698C2F7-4A6D-4C0C-5FB8-51BFCCEEC2E2}"/>
          </ac:picMkLst>
        </pc:picChg>
        <pc:cxnChg chg="del">
          <ac:chgData name="Michelle Picón Salinas" userId="2587e1e9-9f21-4b7b-b919-8ef356ce05c7" providerId="ADAL" clId="{975B055B-A706-4C17-95B7-DE5604598838}" dt="2025-03-03T01:23:50.750" v="708" actId="478"/>
          <ac:cxnSpMkLst>
            <pc:docMk/>
            <pc:sldMk cId="2041669688" sldId="558"/>
            <ac:cxnSpMk id="11" creationId="{95C45BDA-9CD5-8A38-AE04-92D8D6365444}"/>
          </ac:cxnSpMkLst>
        </pc:cxnChg>
        <pc:cxnChg chg="del">
          <ac:chgData name="Michelle Picón Salinas" userId="2587e1e9-9f21-4b7b-b919-8ef356ce05c7" providerId="ADAL" clId="{975B055B-A706-4C17-95B7-DE5604598838}" dt="2025-03-03T01:23:50.750" v="708" actId="478"/>
          <ac:cxnSpMkLst>
            <pc:docMk/>
            <pc:sldMk cId="2041669688" sldId="558"/>
            <ac:cxnSpMk id="15" creationId="{5FBEF341-825E-C1FD-A56D-82EFF9F30B1C}"/>
          </ac:cxnSpMkLst>
        </pc:cxnChg>
      </pc:sldChg>
      <pc:sldChg chg="delSp modSp mod">
        <pc:chgData name="Michelle Picón Salinas" userId="2587e1e9-9f21-4b7b-b919-8ef356ce05c7" providerId="ADAL" clId="{975B055B-A706-4C17-95B7-DE5604598838}" dt="2025-03-03T01:24:22.574" v="717" actId="1076"/>
        <pc:sldMkLst>
          <pc:docMk/>
          <pc:sldMk cId="1172609828" sldId="559"/>
        </pc:sldMkLst>
        <pc:spChg chg="mod">
          <ac:chgData name="Michelle Picón Salinas" userId="2587e1e9-9f21-4b7b-b919-8ef356ce05c7" providerId="ADAL" clId="{975B055B-A706-4C17-95B7-DE5604598838}" dt="2025-03-03T01:24:17.570" v="716" actId="2711"/>
          <ac:spMkLst>
            <pc:docMk/>
            <pc:sldMk cId="1172609828" sldId="559"/>
            <ac:spMk id="3" creationId="{23F9E92F-5FF0-E4A2-D711-378B4A689AAE}"/>
          </ac:spMkLst>
        </pc:spChg>
        <pc:spChg chg="mod">
          <ac:chgData name="Michelle Picón Salinas" userId="2587e1e9-9f21-4b7b-b919-8ef356ce05c7" providerId="ADAL" clId="{975B055B-A706-4C17-95B7-DE5604598838}" dt="2025-03-03T01:24:22.574" v="717" actId="1076"/>
          <ac:spMkLst>
            <pc:docMk/>
            <pc:sldMk cId="1172609828" sldId="559"/>
            <ac:spMk id="7" creationId="{D941FC66-9D58-DC1B-522F-55F633670FA4}"/>
          </ac:spMkLst>
        </pc:spChg>
        <pc:cxnChg chg="del">
          <ac:chgData name="Michelle Picón Salinas" userId="2587e1e9-9f21-4b7b-b919-8ef356ce05c7" providerId="ADAL" clId="{975B055B-A706-4C17-95B7-DE5604598838}" dt="2025-03-03T01:24:13.700" v="715" actId="478"/>
          <ac:cxnSpMkLst>
            <pc:docMk/>
            <pc:sldMk cId="1172609828" sldId="559"/>
            <ac:cxnSpMk id="11" creationId="{E38C1AE8-6031-131A-28DC-544B5104E9A8}"/>
          </ac:cxnSpMkLst>
        </pc:cxnChg>
        <pc:cxnChg chg="del">
          <ac:chgData name="Michelle Picón Salinas" userId="2587e1e9-9f21-4b7b-b919-8ef356ce05c7" providerId="ADAL" clId="{975B055B-A706-4C17-95B7-DE5604598838}" dt="2025-03-03T01:24:13.700" v="715" actId="478"/>
          <ac:cxnSpMkLst>
            <pc:docMk/>
            <pc:sldMk cId="1172609828" sldId="559"/>
            <ac:cxnSpMk id="15" creationId="{5501CEA6-ABA2-C4F2-DE20-8A8698BEB0FD}"/>
          </ac:cxnSpMkLst>
        </pc:cxnChg>
      </pc:sldChg>
      <pc:sldChg chg="delSp modSp mod">
        <pc:chgData name="Michelle Picón Salinas" userId="2587e1e9-9f21-4b7b-b919-8ef356ce05c7" providerId="ADAL" clId="{975B055B-A706-4C17-95B7-DE5604598838}" dt="2025-03-03T01:24:38.600" v="721" actId="1076"/>
        <pc:sldMkLst>
          <pc:docMk/>
          <pc:sldMk cId="4088164466" sldId="560"/>
        </pc:sldMkLst>
        <pc:spChg chg="mod">
          <ac:chgData name="Michelle Picón Salinas" userId="2587e1e9-9f21-4b7b-b919-8ef356ce05c7" providerId="ADAL" clId="{975B055B-A706-4C17-95B7-DE5604598838}" dt="2025-03-03T01:24:28.546" v="718" actId="2711"/>
          <ac:spMkLst>
            <pc:docMk/>
            <pc:sldMk cId="4088164466" sldId="560"/>
            <ac:spMk id="3" creationId="{20F7DC77-59F0-58E3-08FB-BF891168A369}"/>
          </ac:spMkLst>
        </pc:spChg>
        <pc:spChg chg="mod">
          <ac:chgData name="Michelle Picón Salinas" userId="2587e1e9-9f21-4b7b-b919-8ef356ce05c7" providerId="ADAL" clId="{975B055B-A706-4C17-95B7-DE5604598838}" dt="2025-03-03T01:24:38.600" v="721" actId="1076"/>
          <ac:spMkLst>
            <pc:docMk/>
            <pc:sldMk cId="4088164466" sldId="560"/>
            <ac:spMk id="7" creationId="{1A63E921-8755-E6FF-A9D2-4A9CC22C6233}"/>
          </ac:spMkLst>
        </pc:spChg>
        <pc:picChg chg="mod">
          <ac:chgData name="Michelle Picón Salinas" userId="2587e1e9-9f21-4b7b-b919-8ef356ce05c7" providerId="ADAL" clId="{975B055B-A706-4C17-95B7-DE5604598838}" dt="2025-03-03T01:24:35.415" v="720" actId="1076"/>
          <ac:picMkLst>
            <pc:docMk/>
            <pc:sldMk cId="4088164466" sldId="560"/>
            <ac:picMk id="9" creationId="{222E40E0-655F-1A86-7670-FD2CA0678D4E}"/>
          </ac:picMkLst>
        </pc:picChg>
        <pc:cxnChg chg="del">
          <ac:chgData name="Michelle Picón Salinas" userId="2587e1e9-9f21-4b7b-b919-8ef356ce05c7" providerId="ADAL" clId="{975B055B-A706-4C17-95B7-DE5604598838}" dt="2025-03-03T01:24:32.057" v="719" actId="478"/>
          <ac:cxnSpMkLst>
            <pc:docMk/>
            <pc:sldMk cId="4088164466" sldId="560"/>
            <ac:cxnSpMk id="11" creationId="{1B87D9A0-2834-2B9B-FD06-46CBCCE96288}"/>
          </ac:cxnSpMkLst>
        </pc:cxnChg>
        <pc:cxnChg chg="del">
          <ac:chgData name="Michelle Picón Salinas" userId="2587e1e9-9f21-4b7b-b919-8ef356ce05c7" providerId="ADAL" clId="{975B055B-A706-4C17-95B7-DE5604598838}" dt="2025-03-03T01:24:32.057" v="719" actId="478"/>
          <ac:cxnSpMkLst>
            <pc:docMk/>
            <pc:sldMk cId="4088164466" sldId="560"/>
            <ac:cxnSpMk id="15" creationId="{30731F24-52DD-905C-B104-91FD8EDA14F5}"/>
          </ac:cxnSpMkLst>
        </pc:cxnChg>
      </pc:sldChg>
      <pc:sldChg chg="delSp modSp mod">
        <pc:chgData name="Michelle Picón Salinas" userId="2587e1e9-9f21-4b7b-b919-8ef356ce05c7" providerId="ADAL" clId="{975B055B-A706-4C17-95B7-DE5604598838}" dt="2025-03-03T01:24:55.941" v="724" actId="478"/>
        <pc:sldMkLst>
          <pc:docMk/>
          <pc:sldMk cId="557649961" sldId="561"/>
        </pc:sldMkLst>
        <pc:spChg chg="mod">
          <ac:chgData name="Michelle Picón Salinas" userId="2587e1e9-9f21-4b7b-b919-8ef356ce05c7" providerId="ADAL" clId="{975B055B-A706-4C17-95B7-DE5604598838}" dt="2025-03-03T01:24:52.728" v="723" actId="2711"/>
          <ac:spMkLst>
            <pc:docMk/>
            <pc:sldMk cId="557649961" sldId="561"/>
            <ac:spMk id="3" creationId="{074B6078-B29F-F0DE-F5C8-5F1A6F3CDF68}"/>
          </ac:spMkLst>
        </pc:spChg>
        <pc:spChg chg="mod">
          <ac:chgData name="Michelle Picón Salinas" userId="2587e1e9-9f21-4b7b-b919-8ef356ce05c7" providerId="ADAL" clId="{975B055B-A706-4C17-95B7-DE5604598838}" dt="2025-03-03T01:24:52.728" v="723" actId="2711"/>
          <ac:spMkLst>
            <pc:docMk/>
            <pc:sldMk cId="557649961" sldId="561"/>
            <ac:spMk id="7" creationId="{2A7EA6E4-8C01-84F3-E97A-DC01866BA82E}"/>
          </ac:spMkLst>
        </pc:spChg>
        <pc:cxnChg chg="del">
          <ac:chgData name="Michelle Picón Salinas" userId="2587e1e9-9f21-4b7b-b919-8ef356ce05c7" providerId="ADAL" clId="{975B055B-A706-4C17-95B7-DE5604598838}" dt="2025-03-03T01:24:55.941" v="724" actId="478"/>
          <ac:cxnSpMkLst>
            <pc:docMk/>
            <pc:sldMk cId="557649961" sldId="561"/>
            <ac:cxnSpMk id="11" creationId="{B6FB376F-FDF0-F59E-4DF3-AD3F498D15E2}"/>
          </ac:cxnSpMkLst>
        </pc:cxnChg>
        <pc:cxnChg chg="del">
          <ac:chgData name="Michelle Picón Salinas" userId="2587e1e9-9f21-4b7b-b919-8ef356ce05c7" providerId="ADAL" clId="{975B055B-A706-4C17-95B7-DE5604598838}" dt="2025-03-03T01:24:55.941" v="724" actId="478"/>
          <ac:cxnSpMkLst>
            <pc:docMk/>
            <pc:sldMk cId="557649961" sldId="561"/>
            <ac:cxnSpMk id="15" creationId="{4184866C-736F-197C-3A5C-82F9CBDE16BE}"/>
          </ac:cxnSpMkLst>
        </pc:cxnChg>
      </pc:sldChg>
    </pc:docChg>
  </pc:docChgLst>
  <pc:docChgLst>
    <pc:chgData name="Michelle Picón Salinas" userId="S::mpicon@flar.net::2587e1e9-9f21-4b7b-b919-8ef356ce05c7" providerId="AD" clId="Web-{2AA13181-0A22-4767-3C00-09BD371BDAB4}"/>
    <pc:docChg chg="modSld">
      <pc:chgData name="Michelle Picón Salinas" userId="S::mpicon@flar.net::2587e1e9-9f21-4b7b-b919-8ef356ce05c7" providerId="AD" clId="Web-{2AA13181-0A22-4767-3C00-09BD371BDAB4}" dt="2025-03-02T02:45:41.017" v="9"/>
      <pc:docMkLst>
        <pc:docMk/>
      </pc:docMkLst>
      <pc:sldChg chg="addSp delSp modSp">
        <pc:chgData name="Michelle Picón Salinas" userId="S::mpicon@flar.net::2587e1e9-9f21-4b7b-b919-8ef356ce05c7" providerId="AD" clId="Web-{2AA13181-0A22-4767-3C00-09BD371BDAB4}" dt="2025-03-02T02:44:51.312" v="6"/>
        <pc:sldMkLst>
          <pc:docMk/>
          <pc:sldMk cId="2450264599" sldId="257"/>
        </pc:sldMkLst>
        <pc:spChg chg="mod">
          <ac:chgData name="Michelle Picón Salinas" userId="S::mpicon@flar.net::2587e1e9-9f21-4b7b-b919-8ef356ce05c7" providerId="AD" clId="Web-{2AA13181-0A22-4767-3C00-09BD371BDAB4}" dt="2025-03-02T02:44:51.312" v="6"/>
          <ac:spMkLst>
            <pc:docMk/>
            <pc:sldMk cId="2450264599" sldId="257"/>
            <ac:spMk id="13" creationId="{6035E104-1238-0C89-5C1D-2E9FA58EADE4}"/>
          </ac:spMkLst>
        </pc:spChg>
        <pc:picChg chg="add mod ord">
          <ac:chgData name="Michelle Picón Salinas" userId="S::mpicon@flar.net::2587e1e9-9f21-4b7b-b919-8ef356ce05c7" providerId="AD" clId="Web-{2AA13181-0A22-4767-3C00-09BD371BDAB4}" dt="2025-03-02T02:44:47.359" v="5"/>
          <ac:picMkLst>
            <pc:docMk/>
            <pc:sldMk cId="2450264599" sldId="257"/>
            <ac:picMk id="2" creationId="{72819B5A-B170-1D2D-7649-484631444E56}"/>
          </ac:picMkLst>
        </pc:picChg>
      </pc:sldChg>
      <pc:sldChg chg="addSp delSp">
        <pc:chgData name="Michelle Picón Salinas" userId="S::mpicon@flar.net::2587e1e9-9f21-4b7b-b919-8ef356ce05c7" providerId="AD" clId="Web-{2AA13181-0A22-4767-3C00-09BD371BDAB4}" dt="2025-03-02T02:45:41.017" v="9"/>
        <pc:sldMkLst>
          <pc:docMk/>
          <pc:sldMk cId="1137793514" sldId="299"/>
        </pc:sldMkLst>
      </pc:sldChg>
    </pc:docChg>
  </pc:docChgLst>
  <pc:docChgLst>
    <pc:chgData name="Juan Jesus  Ramirez" userId="S::jramirez@flar.net::7a4e4ce7-55fd-4009-9b4c-08a4d9120a7c" providerId="AD" clId="Web-{1912BFC9-A863-528B-99C3-461FEB6CCEF8}"/>
    <pc:docChg chg="modSld">
      <pc:chgData name="Juan Jesus  Ramirez" userId="S::jramirez@flar.net::7a4e4ce7-55fd-4009-9b4c-08a4d9120a7c" providerId="AD" clId="Web-{1912BFC9-A863-528B-99C3-461FEB6CCEF8}" dt="2025-03-03T03:35:23.442" v="4" actId="1076"/>
      <pc:docMkLst>
        <pc:docMk/>
      </pc:docMkLst>
      <pc:sldChg chg="addSp modSp">
        <pc:chgData name="Juan Jesus  Ramirez" userId="S::jramirez@flar.net::7a4e4ce7-55fd-4009-9b4c-08a4d9120a7c" providerId="AD" clId="Web-{1912BFC9-A863-528B-99C3-461FEB6CCEF8}" dt="2025-03-03T03:35:23.442" v="4" actId="1076"/>
        <pc:sldMkLst>
          <pc:docMk/>
          <pc:sldMk cId="1358226046" sldId="562"/>
        </pc:sldMkLst>
        <pc:spChg chg="add mod">
          <ac:chgData name="Juan Jesus  Ramirez" userId="S::jramirez@flar.net::7a4e4ce7-55fd-4009-9b4c-08a4d9120a7c" providerId="AD" clId="Web-{1912BFC9-A863-528B-99C3-461FEB6CCEF8}" dt="2025-03-03T03:35:23.442" v="4" actId="1076"/>
          <ac:spMkLst>
            <pc:docMk/>
            <pc:sldMk cId="1358226046" sldId="562"/>
            <ac:spMk id="2" creationId="{A770ADD4-B67F-8D1F-5B8F-14F67ABB4842}"/>
          </ac:spMkLst>
        </pc:spChg>
      </pc:sldChg>
    </pc:docChg>
  </pc:docChgLst>
  <pc:docChgLst>
    <pc:chgData name="Esteban Camargo Forero" userId="ee79e5f4-13e3-4b16-9a8f-d9656972343c" providerId="ADAL" clId="{6DE6DAD6-0B7E-4103-B01C-7C1E00E05939}"/>
    <pc:docChg chg="undo redo custSel delSld modSld sldOrd">
      <pc:chgData name="Esteban Camargo Forero" userId="ee79e5f4-13e3-4b16-9a8f-d9656972343c" providerId="ADAL" clId="{6DE6DAD6-0B7E-4103-B01C-7C1E00E05939}" dt="2025-03-03T01:50:09.072" v="2571" actId="20577"/>
      <pc:docMkLst>
        <pc:docMk/>
      </pc:docMkLst>
      <pc:sldChg chg="modSp mod">
        <pc:chgData name="Esteban Camargo Forero" userId="ee79e5f4-13e3-4b16-9a8f-d9656972343c" providerId="ADAL" clId="{6DE6DAD6-0B7E-4103-B01C-7C1E00E05939}" dt="2025-03-02T13:15:37.040" v="613" actId="20577"/>
        <pc:sldMkLst>
          <pc:docMk/>
          <pc:sldMk cId="2450264599" sldId="257"/>
        </pc:sldMkLst>
        <pc:spChg chg="mod">
          <ac:chgData name="Esteban Camargo Forero" userId="ee79e5f4-13e3-4b16-9a8f-d9656972343c" providerId="ADAL" clId="{6DE6DAD6-0B7E-4103-B01C-7C1E00E05939}" dt="2025-03-02T13:15:37.040" v="613" actId="20577"/>
          <ac:spMkLst>
            <pc:docMk/>
            <pc:sldMk cId="2450264599" sldId="257"/>
            <ac:spMk id="14" creationId="{0441B816-9B70-81F6-74BD-CF4E25522280}"/>
          </ac:spMkLst>
        </pc:spChg>
      </pc:sldChg>
      <pc:sldChg chg="modSp mod modNotesTx">
        <pc:chgData name="Esteban Camargo Forero" userId="ee79e5f4-13e3-4b16-9a8f-d9656972343c" providerId="ADAL" clId="{6DE6DAD6-0B7E-4103-B01C-7C1E00E05939}" dt="2025-03-02T13:26:15.591" v="1741" actId="20577"/>
        <pc:sldMkLst>
          <pc:docMk/>
          <pc:sldMk cId="2913214171" sldId="259"/>
        </pc:sldMkLst>
      </pc:sldChg>
      <pc:sldChg chg="modNotesTx">
        <pc:chgData name="Esteban Camargo Forero" userId="ee79e5f4-13e3-4b16-9a8f-d9656972343c" providerId="ADAL" clId="{6DE6DAD6-0B7E-4103-B01C-7C1E00E05939}" dt="2025-03-02T13:23:17.016" v="1118" actId="20577"/>
        <pc:sldMkLst>
          <pc:docMk/>
          <pc:sldMk cId="1861587198" sldId="295"/>
        </pc:sldMkLst>
      </pc:sldChg>
      <pc:sldChg chg="modSp mod">
        <pc:chgData name="Esteban Camargo Forero" userId="ee79e5f4-13e3-4b16-9a8f-d9656972343c" providerId="ADAL" clId="{6DE6DAD6-0B7E-4103-B01C-7C1E00E05939}" dt="2025-03-02T09:40:37.204" v="69" actId="20577"/>
        <pc:sldMkLst>
          <pc:docMk/>
          <pc:sldMk cId="2291669997" sldId="296"/>
        </pc:sldMkLst>
      </pc:sldChg>
      <pc:sldChg chg="modSp mod">
        <pc:chgData name="Esteban Camargo Forero" userId="ee79e5f4-13e3-4b16-9a8f-d9656972343c" providerId="ADAL" clId="{6DE6DAD6-0B7E-4103-B01C-7C1E00E05939}" dt="2025-03-02T10:08:29.943" v="540" actId="20577"/>
        <pc:sldMkLst>
          <pc:docMk/>
          <pc:sldMk cId="294756658" sldId="297"/>
        </pc:sldMkLst>
      </pc:sldChg>
      <pc:sldChg chg="modSp">
        <pc:chgData name="Esteban Camargo Forero" userId="ee79e5f4-13e3-4b16-9a8f-d9656972343c" providerId="ADAL" clId="{6DE6DAD6-0B7E-4103-B01C-7C1E00E05939}" dt="2025-03-03T01:24:29.992" v="2279" actId="20577"/>
        <pc:sldMkLst>
          <pc:docMk/>
          <pc:sldMk cId="3161313798" sldId="298"/>
        </pc:sldMkLst>
        <pc:spChg chg="mod">
          <ac:chgData name="Esteban Camargo Forero" userId="ee79e5f4-13e3-4b16-9a8f-d9656972343c" providerId="ADAL" clId="{6DE6DAD6-0B7E-4103-B01C-7C1E00E05939}" dt="2025-03-03T01:21:54.371" v="2270" actId="20577"/>
          <ac:spMkLst>
            <pc:docMk/>
            <pc:sldMk cId="3161313798" sldId="298"/>
            <ac:spMk id="13" creationId="{59CF3E14-8966-0078-321F-728178C71657}"/>
          </ac:spMkLst>
        </pc:spChg>
        <pc:graphicFrameChg chg="mod">
          <ac:chgData name="Esteban Camargo Forero" userId="ee79e5f4-13e3-4b16-9a8f-d9656972343c" providerId="ADAL" clId="{6DE6DAD6-0B7E-4103-B01C-7C1E00E05939}" dt="2025-03-03T01:24:29.992" v="2279" actId="20577"/>
          <ac:graphicFrameMkLst>
            <pc:docMk/>
            <pc:sldMk cId="3161313798" sldId="298"/>
            <ac:graphicFrameMk id="3" creationId="{C93ED53C-DBFB-F1FD-CACC-D8AD837EB291}"/>
          </ac:graphicFrameMkLst>
        </pc:graphicFrameChg>
      </pc:sldChg>
      <pc:sldChg chg="modSp del mod">
        <pc:chgData name="Esteban Camargo Forero" userId="ee79e5f4-13e3-4b16-9a8f-d9656972343c" providerId="ADAL" clId="{6DE6DAD6-0B7E-4103-B01C-7C1E00E05939}" dt="2025-03-03T01:25:35.940" v="2280" actId="47"/>
        <pc:sldMkLst>
          <pc:docMk/>
          <pc:sldMk cId="1137793514" sldId="299"/>
        </pc:sldMkLst>
      </pc:sldChg>
      <pc:sldChg chg="modSp mod modNotesTx">
        <pc:chgData name="Esteban Camargo Forero" userId="ee79e5f4-13e3-4b16-9a8f-d9656972343c" providerId="ADAL" clId="{6DE6DAD6-0B7E-4103-B01C-7C1E00E05939}" dt="2025-03-03T01:50:09.072" v="2571" actId="20577"/>
        <pc:sldMkLst>
          <pc:docMk/>
          <pc:sldMk cId="1847425" sldId="300"/>
        </pc:sldMkLst>
        <pc:spChg chg="mod">
          <ac:chgData name="Esteban Camargo Forero" userId="ee79e5f4-13e3-4b16-9a8f-d9656972343c" providerId="ADAL" clId="{6DE6DAD6-0B7E-4103-B01C-7C1E00E05939}" dt="2025-03-03T01:33:27.515" v="2445" actId="20577"/>
          <ac:spMkLst>
            <pc:docMk/>
            <pc:sldMk cId="1847425" sldId="300"/>
            <ac:spMk id="13" creationId="{E587855C-4FEC-31F3-E4E8-C4B494C50129}"/>
          </ac:spMkLst>
        </pc:spChg>
      </pc:sldChg>
      <pc:sldChg chg="modSp mod">
        <pc:chgData name="Esteban Camargo Forero" userId="ee79e5f4-13e3-4b16-9a8f-d9656972343c" providerId="ADAL" clId="{6DE6DAD6-0B7E-4103-B01C-7C1E00E05939}" dt="2025-03-02T13:44:37.339" v="1750" actId="20577"/>
        <pc:sldMkLst>
          <pc:docMk/>
          <pc:sldMk cId="2399620053" sldId="304"/>
        </pc:sldMkLst>
        <pc:spChg chg="mod">
          <ac:chgData name="Esteban Camargo Forero" userId="ee79e5f4-13e3-4b16-9a8f-d9656972343c" providerId="ADAL" clId="{6DE6DAD6-0B7E-4103-B01C-7C1E00E05939}" dt="2025-03-02T13:44:37.339" v="1750" actId="20577"/>
          <ac:spMkLst>
            <pc:docMk/>
            <pc:sldMk cId="2399620053" sldId="304"/>
            <ac:spMk id="13" creationId="{E5C7F24F-F412-01B7-44CC-840F974DB139}"/>
          </ac:spMkLst>
        </pc:spChg>
      </pc:sldChg>
      <pc:sldChg chg="modSp">
        <pc:chgData name="Esteban Camargo Forero" userId="ee79e5f4-13e3-4b16-9a8f-d9656972343c" providerId="ADAL" clId="{6DE6DAD6-0B7E-4103-B01C-7C1E00E05939}" dt="2025-03-02T13:45:24.988" v="1761" actId="20577"/>
        <pc:sldMkLst>
          <pc:docMk/>
          <pc:sldMk cId="2428394902" sldId="306"/>
        </pc:sldMkLst>
      </pc:sldChg>
      <pc:sldChg chg="modSp mod">
        <pc:chgData name="Esteban Camargo Forero" userId="ee79e5f4-13e3-4b16-9a8f-d9656972343c" providerId="ADAL" clId="{6DE6DAD6-0B7E-4103-B01C-7C1E00E05939}" dt="2025-03-02T13:49:54.770" v="1794" actId="20577"/>
        <pc:sldMkLst>
          <pc:docMk/>
          <pc:sldMk cId="2582903915" sldId="312"/>
        </pc:sldMkLst>
        <pc:spChg chg="mod">
          <ac:chgData name="Esteban Camargo Forero" userId="ee79e5f4-13e3-4b16-9a8f-d9656972343c" providerId="ADAL" clId="{6DE6DAD6-0B7E-4103-B01C-7C1E00E05939}" dt="2025-03-02T13:49:22.439" v="1764" actId="21"/>
          <ac:spMkLst>
            <pc:docMk/>
            <pc:sldMk cId="2582903915" sldId="312"/>
            <ac:spMk id="6" creationId="{91CF39FD-13F6-9CA3-A22C-A0A78C7973B1}"/>
          </ac:spMkLst>
        </pc:spChg>
      </pc:sldChg>
      <pc:sldChg chg="modSp mod">
        <pc:chgData name="Esteban Camargo Forero" userId="ee79e5f4-13e3-4b16-9a8f-d9656972343c" providerId="ADAL" clId="{6DE6DAD6-0B7E-4103-B01C-7C1E00E05939}" dt="2025-03-02T14:01:46.946" v="1802" actId="20577"/>
        <pc:sldMkLst>
          <pc:docMk/>
          <pc:sldMk cId="2171519785" sldId="313"/>
        </pc:sldMkLst>
        <pc:spChg chg="mod">
          <ac:chgData name="Esteban Camargo Forero" userId="ee79e5f4-13e3-4b16-9a8f-d9656972343c" providerId="ADAL" clId="{6DE6DAD6-0B7E-4103-B01C-7C1E00E05939}" dt="2025-03-02T14:01:46.946" v="1802" actId="20577"/>
          <ac:spMkLst>
            <pc:docMk/>
            <pc:sldMk cId="2171519785" sldId="313"/>
            <ac:spMk id="2" creationId="{01FEE326-191D-9D1F-6362-599F4E97D43A}"/>
          </ac:spMkLst>
        </pc:spChg>
      </pc:sldChg>
      <pc:sldChg chg="modSp">
        <pc:chgData name="Esteban Camargo Forero" userId="ee79e5f4-13e3-4b16-9a8f-d9656972343c" providerId="ADAL" clId="{6DE6DAD6-0B7E-4103-B01C-7C1E00E05939}" dt="2025-03-02T14:02:31.269" v="1871" actId="20577"/>
        <pc:sldMkLst>
          <pc:docMk/>
          <pc:sldMk cId="2547987231" sldId="314"/>
        </pc:sldMkLst>
      </pc:sldChg>
      <pc:sldChg chg="modSp mod ord">
        <pc:chgData name="Esteban Camargo Forero" userId="ee79e5f4-13e3-4b16-9a8f-d9656972343c" providerId="ADAL" clId="{6DE6DAD6-0B7E-4103-B01C-7C1E00E05939}" dt="2025-03-02T14:07:09.537" v="2139"/>
        <pc:sldMkLst>
          <pc:docMk/>
          <pc:sldMk cId="3065325538" sldId="318"/>
        </pc:sldMkLst>
        <pc:spChg chg="mod">
          <ac:chgData name="Esteban Camargo Forero" userId="ee79e5f4-13e3-4b16-9a8f-d9656972343c" providerId="ADAL" clId="{6DE6DAD6-0B7E-4103-B01C-7C1E00E05939}" dt="2025-03-02T14:03:36.609" v="1872" actId="20577"/>
          <ac:spMkLst>
            <pc:docMk/>
            <pc:sldMk cId="3065325538" sldId="318"/>
            <ac:spMk id="2" creationId="{259B5D3F-676C-E688-4C37-FC50C8FCB967}"/>
          </ac:spMkLst>
        </pc:spChg>
      </pc:sldChg>
      <pc:sldChg chg="delSp modSp mod">
        <pc:chgData name="Esteban Camargo Forero" userId="ee79e5f4-13e3-4b16-9a8f-d9656972343c" providerId="ADAL" clId="{6DE6DAD6-0B7E-4103-B01C-7C1E00E05939}" dt="2025-03-02T14:06:19.752" v="2135" actId="20577"/>
        <pc:sldMkLst>
          <pc:docMk/>
          <pc:sldMk cId="2866088002" sldId="319"/>
        </pc:sldMkLst>
        <pc:spChg chg="mod">
          <ac:chgData name="Esteban Camargo Forero" userId="ee79e5f4-13e3-4b16-9a8f-d9656972343c" providerId="ADAL" clId="{6DE6DAD6-0B7E-4103-B01C-7C1E00E05939}" dt="2025-03-02T14:06:19.752" v="2135" actId="20577"/>
          <ac:spMkLst>
            <pc:docMk/>
            <pc:sldMk cId="2866088002" sldId="319"/>
            <ac:spMk id="4" creationId="{3DF0DBE6-AA01-80BE-4FC3-970951BC3661}"/>
          </ac:spMkLst>
        </pc:spChg>
      </pc:sldChg>
      <pc:sldChg chg="ord">
        <pc:chgData name="Esteban Camargo Forero" userId="ee79e5f4-13e3-4b16-9a8f-d9656972343c" providerId="ADAL" clId="{6DE6DAD6-0B7E-4103-B01C-7C1E00E05939}" dt="2025-03-02T14:06:48.400" v="2137"/>
        <pc:sldMkLst>
          <pc:docMk/>
          <pc:sldMk cId="4251665413" sldId="321"/>
        </pc:sldMkLst>
      </pc:sldChg>
      <pc:sldChg chg="modSp mod">
        <pc:chgData name="Esteban Camargo Forero" userId="ee79e5f4-13e3-4b16-9a8f-d9656972343c" providerId="ADAL" clId="{6DE6DAD6-0B7E-4103-B01C-7C1E00E05939}" dt="2025-03-02T14:07:29.836" v="2141" actId="20577"/>
        <pc:sldMkLst>
          <pc:docMk/>
          <pc:sldMk cId="365980809" sldId="323"/>
        </pc:sldMkLst>
        <pc:spChg chg="mod">
          <ac:chgData name="Esteban Camargo Forero" userId="ee79e5f4-13e3-4b16-9a8f-d9656972343c" providerId="ADAL" clId="{6DE6DAD6-0B7E-4103-B01C-7C1E00E05939}" dt="2025-03-02T14:07:29.836" v="2141" actId="20577"/>
          <ac:spMkLst>
            <pc:docMk/>
            <pc:sldMk cId="365980809" sldId="323"/>
            <ac:spMk id="3" creationId="{A31DD7F7-7DC3-377D-F4AC-93B50A7F8B04}"/>
          </ac:spMkLst>
        </pc:spChg>
      </pc:sldChg>
      <pc:sldChg chg="modSp mod">
        <pc:chgData name="Esteban Camargo Forero" userId="ee79e5f4-13e3-4b16-9a8f-d9656972343c" providerId="ADAL" clId="{6DE6DAD6-0B7E-4103-B01C-7C1E00E05939}" dt="2025-03-02T14:08:26.457" v="2149" actId="20577"/>
        <pc:sldMkLst>
          <pc:docMk/>
          <pc:sldMk cId="1875602171" sldId="326"/>
        </pc:sldMkLst>
      </pc:sldChg>
      <pc:sldChg chg="addSp modSp mod">
        <pc:chgData name="Esteban Camargo Forero" userId="ee79e5f4-13e3-4b16-9a8f-d9656972343c" providerId="ADAL" clId="{6DE6DAD6-0B7E-4103-B01C-7C1E00E05939}" dt="2025-03-02T14:48:13.965" v="2210" actId="14100"/>
        <pc:sldMkLst>
          <pc:docMk/>
          <pc:sldMk cId="2039924727" sldId="334"/>
        </pc:sldMkLst>
      </pc:sldChg>
      <pc:sldChg chg="del">
        <pc:chgData name="Esteban Camargo Forero" userId="ee79e5f4-13e3-4b16-9a8f-d9656972343c" providerId="ADAL" clId="{6DE6DAD6-0B7E-4103-B01C-7C1E00E05939}" dt="2025-03-02T14:48:44.568" v="2211" actId="47"/>
        <pc:sldMkLst>
          <pc:docMk/>
          <pc:sldMk cId="2649632776" sldId="335"/>
        </pc:sldMkLst>
      </pc:sldChg>
      <pc:sldChg chg="addSp delSp modSp mod">
        <pc:chgData name="Esteban Camargo Forero" userId="ee79e5f4-13e3-4b16-9a8f-d9656972343c" providerId="ADAL" clId="{6DE6DAD6-0B7E-4103-B01C-7C1E00E05939}" dt="2025-03-02T14:50:56" v="2241" actId="14100"/>
        <pc:sldMkLst>
          <pc:docMk/>
          <pc:sldMk cId="71601850" sldId="337"/>
        </pc:sldMkLst>
      </pc:sldChg>
      <pc:sldChg chg="modSp mod">
        <pc:chgData name="Esteban Camargo Forero" userId="ee79e5f4-13e3-4b16-9a8f-d9656972343c" providerId="ADAL" clId="{6DE6DAD6-0B7E-4103-B01C-7C1E00E05939}" dt="2025-03-02T14:51:38.719" v="2256" actId="20577"/>
        <pc:sldMkLst>
          <pc:docMk/>
          <pc:sldMk cId="3325858021" sldId="339"/>
        </pc:sldMkLst>
      </pc:sldChg>
      <pc:sldChg chg="modSp">
        <pc:chgData name="Esteban Camargo Forero" userId="ee79e5f4-13e3-4b16-9a8f-d9656972343c" providerId="ADAL" clId="{6DE6DAD6-0B7E-4103-B01C-7C1E00E05939}" dt="2025-03-02T14:53:03.669" v="2257" actId="20577"/>
        <pc:sldMkLst>
          <pc:docMk/>
          <pc:sldMk cId="4231050197" sldId="341"/>
        </pc:sldMkLst>
      </pc:sldChg>
      <pc:sldChg chg="modSp">
        <pc:chgData name="Esteban Camargo Forero" userId="ee79e5f4-13e3-4b16-9a8f-d9656972343c" providerId="ADAL" clId="{6DE6DAD6-0B7E-4103-B01C-7C1E00E05939}" dt="2025-03-02T14:54:38.831" v="2258" actId="20577"/>
        <pc:sldMkLst>
          <pc:docMk/>
          <pc:sldMk cId="1241146266" sldId="345"/>
        </pc:sldMkLst>
        <pc:spChg chg="mod">
          <ac:chgData name="Esteban Camargo Forero" userId="ee79e5f4-13e3-4b16-9a8f-d9656972343c" providerId="ADAL" clId="{6DE6DAD6-0B7E-4103-B01C-7C1E00E05939}" dt="2025-03-02T14:54:38.831" v="2258" actId="20577"/>
          <ac:spMkLst>
            <pc:docMk/>
            <pc:sldMk cId="1241146266" sldId="345"/>
            <ac:spMk id="5" creationId="{279BADAC-B60C-12B3-2F91-7879547FAED7}"/>
          </ac:spMkLst>
        </pc:spChg>
      </pc:sldChg>
      <pc:sldChg chg="modSp mod">
        <pc:chgData name="Esteban Camargo Forero" userId="ee79e5f4-13e3-4b16-9a8f-d9656972343c" providerId="ADAL" clId="{6DE6DAD6-0B7E-4103-B01C-7C1E00E05939}" dt="2025-03-02T14:55:54.928" v="2269" actId="20577"/>
        <pc:sldMkLst>
          <pc:docMk/>
          <pc:sldMk cId="2038191359" sldId="349"/>
        </pc:sldMkLst>
        <pc:spChg chg="mod">
          <ac:chgData name="Esteban Camargo Forero" userId="ee79e5f4-13e3-4b16-9a8f-d9656972343c" providerId="ADAL" clId="{6DE6DAD6-0B7E-4103-B01C-7C1E00E05939}" dt="2025-03-02T14:55:54.928" v="2269" actId="20577"/>
          <ac:spMkLst>
            <pc:docMk/>
            <pc:sldMk cId="2038191359" sldId="349"/>
            <ac:spMk id="4" creationId="{21D18E1F-FDA9-4D8B-866D-771CD73057D6}"/>
          </ac:spMkLst>
        </pc:spChg>
      </pc:sldChg>
    </pc:docChg>
  </pc:docChgLst>
  <pc:docChgLst>
    <pc:chgData name="Juan Jesus  Ramirez" userId="S::jramirez@flar.net::7a4e4ce7-55fd-4009-9b4c-08a4d9120a7c" providerId="AD" clId="Web-{4CD72D25-2597-D07F-8799-E72139110092}"/>
    <pc:docChg chg="modSld">
      <pc:chgData name="Juan Jesus  Ramirez" userId="S::jramirez@flar.net::7a4e4ce7-55fd-4009-9b4c-08a4d9120a7c" providerId="AD" clId="Web-{4CD72D25-2597-D07F-8799-E72139110092}" dt="2025-03-03T04:51:57.669" v="133"/>
      <pc:docMkLst>
        <pc:docMk/>
      </pc:docMkLst>
      <pc:sldChg chg="addSp modSp">
        <pc:chgData name="Juan Jesus  Ramirez" userId="S::jramirez@flar.net::7a4e4ce7-55fd-4009-9b4c-08a4d9120a7c" providerId="AD" clId="Web-{4CD72D25-2597-D07F-8799-E72139110092}" dt="2025-03-03T04:41:30.069" v="49" actId="1076"/>
        <pc:sldMkLst>
          <pc:docMk/>
          <pc:sldMk cId="163782725" sldId="308"/>
        </pc:sldMkLst>
        <pc:spChg chg="add mod">
          <ac:chgData name="Juan Jesus  Ramirez" userId="S::jramirez@flar.net::7a4e4ce7-55fd-4009-9b4c-08a4d9120a7c" providerId="AD" clId="Web-{4CD72D25-2597-D07F-8799-E72139110092}" dt="2025-03-03T04:41:05.147" v="44" actId="20577"/>
          <ac:spMkLst>
            <pc:docMk/>
            <pc:sldMk cId="163782725" sldId="308"/>
            <ac:spMk id="2" creationId="{DA8F66C2-971E-00ED-C198-9F89E43E8A1D}"/>
          </ac:spMkLst>
        </pc:spChg>
        <pc:picChg chg="add mod">
          <ac:chgData name="Juan Jesus  Ramirez" userId="S::jramirez@flar.net::7a4e4ce7-55fd-4009-9b4c-08a4d9120a7c" providerId="AD" clId="Web-{4CD72D25-2597-D07F-8799-E72139110092}" dt="2025-03-03T04:40:39.319" v="41" actId="1076"/>
          <ac:picMkLst>
            <pc:docMk/>
            <pc:sldMk cId="163782725" sldId="308"/>
            <ac:picMk id="3" creationId="{788D58D4-7B4A-6C22-ABEE-01F237780517}"/>
          </ac:picMkLst>
        </pc:picChg>
        <pc:picChg chg="add mod">
          <ac:chgData name="Juan Jesus  Ramirez" userId="S::jramirez@flar.net::7a4e4ce7-55fd-4009-9b4c-08a4d9120a7c" providerId="AD" clId="Web-{4CD72D25-2597-D07F-8799-E72139110092}" dt="2025-03-03T04:41:30.069" v="49" actId="1076"/>
          <ac:picMkLst>
            <pc:docMk/>
            <pc:sldMk cId="163782725" sldId="308"/>
            <ac:picMk id="4" creationId="{9B9CFD29-D1B5-47BC-D6B8-4C865D918E03}"/>
          </ac:picMkLst>
        </pc:picChg>
      </pc:sldChg>
      <pc:sldChg chg="addSp delSp modSp">
        <pc:chgData name="Juan Jesus  Ramirez" userId="S::jramirez@flar.net::7a4e4ce7-55fd-4009-9b4c-08a4d9120a7c" providerId="AD" clId="Web-{4CD72D25-2597-D07F-8799-E72139110092}" dt="2025-03-03T04:46:37.059" v="87" actId="1076"/>
        <pc:sldMkLst>
          <pc:docMk/>
          <pc:sldMk cId="671961732" sldId="310"/>
        </pc:sldMkLst>
        <pc:spChg chg="mod">
          <ac:chgData name="Juan Jesus  Ramirez" userId="S::jramirez@flar.net::7a4e4ce7-55fd-4009-9b4c-08a4d9120a7c" providerId="AD" clId="Web-{4CD72D25-2597-D07F-8799-E72139110092}" dt="2025-03-03T04:45:29.230" v="78" actId="20577"/>
          <ac:spMkLst>
            <pc:docMk/>
            <pc:sldMk cId="671961732" sldId="310"/>
            <ac:spMk id="6" creationId="{6B81B249-3278-AB6C-9A49-F63D96528132}"/>
          </ac:spMkLst>
        </pc:spChg>
        <pc:spChg chg="mod">
          <ac:chgData name="Juan Jesus  Ramirez" userId="S::jramirez@flar.net::7a4e4ce7-55fd-4009-9b4c-08a4d9120a7c" providerId="AD" clId="Web-{4CD72D25-2597-D07F-8799-E72139110092}" dt="2025-03-03T04:43:03.649" v="52" actId="20577"/>
          <ac:spMkLst>
            <pc:docMk/>
            <pc:sldMk cId="671961732" sldId="310"/>
            <ac:spMk id="10" creationId="{32F43B5F-F99E-239C-DF0E-9831C7EC70EB}"/>
          </ac:spMkLst>
        </pc:spChg>
        <pc:picChg chg="del">
          <ac:chgData name="Juan Jesus  Ramirez" userId="S::jramirez@flar.net::7a4e4ce7-55fd-4009-9b4c-08a4d9120a7c" providerId="AD" clId="Web-{4CD72D25-2597-D07F-8799-E72139110092}" dt="2025-03-03T04:45:04.589" v="72"/>
          <ac:picMkLst>
            <pc:docMk/>
            <pc:sldMk cId="671961732" sldId="310"/>
            <ac:picMk id="2" creationId="{042EDE57-BE3A-C130-4A1A-D6F0B965ACCD}"/>
          </ac:picMkLst>
        </pc:picChg>
        <pc:picChg chg="add mod">
          <ac:chgData name="Juan Jesus  Ramirez" userId="S::jramirez@flar.net::7a4e4ce7-55fd-4009-9b4c-08a4d9120a7c" providerId="AD" clId="Web-{4CD72D25-2597-D07F-8799-E72139110092}" dt="2025-03-03T04:45:07.464" v="73" actId="1076"/>
          <ac:picMkLst>
            <pc:docMk/>
            <pc:sldMk cId="671961732" sldId="310"/>
            <ac:picMk id="3" creationId="{2021CCF6-2B65-C92B-874F-2C155F642939}"/>
          </ac:picMkLst>
        </pc:picChg>
        <pc:picChg chg="add mod modCrop">
          <ac:chgData name="Juan Jesus  Ramirez" userId="S::jramirez@flar.net::7a4e4ce7-55fd-4009-9b4c-08a4d9120a7c" providerId="AD" clId="Web-{4CD72D25-2597-D07F-8799-E72139110092}" dt="2025-03-03T04:46:37.059" v="87" actId="1076"/>
          <ac:picMkLst>
            <pc:docMk/>
            <pc:sldMk cId="671961732" sldId="310"/>
            <ac:picMk id="4" creationId="{02EA17AC-795B-DAD2-6103-272F090B8C2D}"/>
          </ac:picMkLst>
        </pc:picChg>
      </pc:sldChg>
      <pc:sldChg chg="addSp delSp modSp">
        <pc:chgData name="Juan Jesus  Ramirez" userId="S::jramirez@flar.net::7a4e4ce7-55fd-4009-9b4c-08a4d9120a7c" providerId="AD" clId="Web-{4CD72D25-2597-D07F-8799-E72139110092}" dt="2025-03-03T04:50:38.415" v="122" actId="1076"/>
        <pc:sldMkLst>
          <pc:docMk/>
          <pc:sldMk cId="3902183308" sldId="311"/>
        </pc:sldMkLst>
        <pc:spChg chg="del">
          <ac:chgData name="Juan Jesus  Ramirez" userId="S::jramirez@flar.net::7a4e4ce7-55fd-4009-9b4c-08a4d9120a7c" providerId="AD" clId="Web-{4CD72D25-2597-D07F-8799-E72139110092}" dt="2025-03-03T04:47:57.248" v="100"/>
          <ac:spMkLst>
            <pc:docMk/>
            <pc:sldMk cId="3902183308" sldId="311"/>
            <ac:spMk id="2" creationId="{31367AAA-035F-90B2-6BC0-64CA8D51CC89}"/>
          </ac:spMkLst>
        </pc:spChg>
        <pc:spChg chg="add mod">
          <ac:chgData name="Juan Jesus  Ramirez" userId="S::jramirez@flar.net::7a4e4ce7-55fd-4009-9b4c-08a4d9120a7c" providerId="AD" clId="Web-{4CD72D25-2597-D07F-8799-E72139110092}" dt="2025-03-03T04:50:30.055" v="119" actId="20577"/>
          <ac:spMkLst>
            <pc:docMk/>
            <pc:sldMk cId="3902183308" sldId="311"/>
            <ac:spMk id="6" creationId="{8EEE9C7A-2DAE-4B9D-B19A-A5023A739A34}"/>
          </ac:spMkLst>
        </pc:spChg>
        <pc:spChg chg="mod">
          <ac:chgData name="Juan Jesus  Ramirez" userId="S::jramirez@flar.net::7a4e4ce7-55fd-4009-9b4c-08a4d9120a7c" providerId="AD" clId="Web-{4CD72D25-2597-D07F-8799-E72139110092}" dt="2025-03-03T04:47:30.029" v="92" actId="20577"/>
          <ac:spMkLst>
            <pc:docMk/>
            <pc:sldMk cId="3902183308" sldId="311"/>
            <ac:spMk id="10" creationId="{83A6A2B5-5F2E-33BF-F45A-F69E9C083DB0}"/>
          </ac:spMkLst>
        </pc:spChg>
        <pc:picChg chg="del">
          <ac:chgData name="Juan Jesus  Ramirez" userId="S::jramirez@flar.net::7a4e4ce7-55fd-4009-9b4c-08a4d9120a7c" providerId="AD" clId="Web-{4CD72D25-2597-D07F-8799-E72139110092}" dt="2025-03-03T04:47:54.717" v="99"/>
          <ac:picMkLst>
            <pc:docMk/>
            <pc:sldMk cId="3902183308" sldId="311"/>
            <ac:picMk id="3" creationId="{D7CB1F74-0405-036D-3B1B-09551A5ED33E}"/>
          </ac:picMkLst>
        </pc:picChg>
        <pc:picChg chg="del">
          <ac:chgData name="Juan Jesus  Ramirez" userId="S::jramirez@flar.net::7a4e4ce7-55fd-4009-9b4c-08a4d9120a7c" providerId="AD" clId="Web-{4CD72D25-2597-D07F-8799-E72139110092}" dt="2025-03-03T04:47:30.107" v="93"/>
          <ac:picMkLst>
            <pc:docMk/>
            <pc:sldMk cId="3902183308" sldId="311"/>
            <ac:picMk id="4" creationId="{10B77E39-8A22-8227-7750-72F0B813FF08}"/>
          </ac:picMkLst>
        </pc:picChg>
        <pc:picChg chg="add mod">
          <ac:chgData name="Juan Jesus  Ramirez" userId="S::jramirez@flar.net::7a4e4ce7-55fd-4009-9b4c-08a4d9120a7c" providerId="AD" clId="Web-{4CD72D25-2597-D07F-8799-E72139110092}" dt="2025-03-03T04:47:49.279" v="98" actId="1076"/>
          <ac:picMkLst>
            <pc:docMk/>
            <pc:sldMk cId="3902183308" sldId="311"/>
            <ac:picMk id="5" creationId="{1BA7C1FE-2679-CA36-8E9F-7AD863886A62}"/>
          </ac:picMkLst>
        </pc:picChg>
        <pc:picChg chg="add mod">
          <ac:chgData name="Juan Jesus  Ramirez" userId="S::jramirez@flar.net::7a4e4ce7-55fd-4009-9b4c-08a4d9120a7c" providerId="AD" clId="Web-{4CD72D25-2597-D07F-8799-E72139110092}" dt="2025-03-03T04:50:38.415" v="122" actId="1076"/>
          <ac:picMkLst>
            <pc:docMk/>
            <pc:sldMk cId="3902183308" sldId="311"/>
            <ac:picMk id="7" creationId="{240DC5A8-2558-1D37-E2E7-724DA6DBAAB8}"/>
          </ac:picMkLst>
        </pc:picChg>
        <pc:picChg chg="mod">
          <ac:chgData name="Juan Jesus  Ramirez" userId="S::jramirez@flar.net::7a4e4ce7-55fd-4009-9b4c-08a4d9120a7c" providerId="AD" clId="Web-{4CD72D25-2597-D07F-8799-E72139110092}" dt="2025-03-03T04:48:07.967" v="102" actId="1076"/>
          <ac:picMkLst>
            <pc:docMk/>
            <pc:sldMk cId="3902183308" sldId="311"/>
            <ac:picMk id="8" creationId="{1AB55AB0-6830-8A47-447F-FAC3FE2A2C07}"/>
          </ac:picMkLst>
        </pc:picChg>
      </pc:sldChg>
      <pc:sldChg chg="addSp delSp modSp">
        <pc:chgData name="Juan Jesus  Ramirez" userId="S::jramirez@flar.net::7a4e4ce7-55fd-4009-9b4c-08a4d9120a7c" providerId="AD" clId="Web-{4CD72D25-2597-D07F-8799-E72139110092}" dt="2025-03-03T04:51:57.669" v="133"/>
        <pc:sldMkLst>
          <pc:docMk/>
          <pc:sldMk cId="2582903915" sldId="312"/>
        </pc:sldMkLst>
        <pc:spChg chg="add del">
          <ac:chgData name="Juan Jesus  Ramirez" userId="S::jramirez@flar.net::7a4e4ce7-55fd-4009-9b4c-08a4d9120a7c" providerId="AD" clId="Web-{4CD72D25-2597-D07F-8799-E72139110092}" dt="2025-03-03T04:51:31.497" v="127"/>
          <ac:spMkLst>
            <pc:docMk/>
            <pc:sldMk cId="2582903915" sldId="312"/>
            <ac:spMk id="2" creationId="{19E4D35E-65C1-711A-F415-D48C7A4E9DF1}"/>
          </ac:spMkLst>
        </pc:spChg>
        <pc:spChg chg="add del">
          <ac:chgData name="Juan Jesus  Ramirez" userId="S::jramirez@flar.net::7a4e4ce7-55fd-4009-9b4c-08a4d9120a7c" providerId="AD" clId="Web-{4CD72D25-2597-D07F-8799-E72139110092}" dt="2025-03-03T04:51:37.481" v="129"/>
          <ac:spMkLst>
            <pc:docMk/>
            <pc:sldMk cId="2582903915" sldId="312"/>
            <ac:spMk id="3" creationId="{2B08ABBD-37B1-B948-C49F-A7D5C98A9F61}"/>
          </ac:spMkLst>
        </pc:spChg>
        <pc:spChg chg="add del mod">
          <ac:chgData name="Juan Jesus  Ramirez" userId="S::jramirez@flar.net::7a4e4ce7-55fd-4009-9b4c-08a4d9120a7c" providerId="AD" clId="Web-{4CD72D25-2597-D07F-8799-E72139110092}" dt="2025-03-03T04:51:57.669" v="133"/>
          <ac:spMkLst>
            <pc:docMk/>
            <pc:sldMk cId="2582903915" sldId="312"/>
            <ac:spMk id="4" creationId="{DD3155F6-D5B0-C49C-CBEB-C374D4F80CEB}"/>
          </ac:spMkLst>
        </pc:spChg>
        <pc:spChg chg="del">
          <ac:chgData name="Juan Jesus  Ramirez" userId="S::jramirez@flar.net::7a4e4ce7-55fd-4009-9b4c-08a4d9120a7c" providerId="AD" clId="Web-{4CD72D25-2597-D07F-8799-E72139110092}" dt="2025-03-03T04:51:16.778" v="125"/>
          <ac:spMkLst>
            <pc:docMk/>
            <pc:sldMk cId="2582903915" sldId="312"/>
            <ac:spMk id="5" creationId="{E955D098-D1E4-4708-8AB7-2C8607CEAAC4}"/>
          </ac:spMkLst>
        </pc:spChg>
        <pc:spChg chg="mod">
          <ac:chgData name="Juan Jesus  Ramirez" userId="S::jramirez@flar.net::7a4e4ce7-55fd-4009-9b4c-08a4d9120a7c" providerId="AD" clId="Web-{4CD72D25-2597-D07F-8799-E72139110092}" dt="2025-03-03T04:51:16.700" v="124" actId="20577"/>
          <ac:spMkLst>
            <pc:docMk/>
            <pc:sldMk cId="2582903915" sldId="312"/>
            <ac:spMk id="10" creationId="{B2978BD7-152F-9543-AA8B-1B01CAA405D4}"/>
          </ac:spMkLst>
        </pc:spChg>
      </pc:sldChg>
    </pc:docChg>
  </pc:docChgLst>
  <pc:docChgLst>
    <pc:chgData name="Esteban Camargo Forero" userId="ee79e5f4-13e3-4b16-9a8f-d9656972343c" providerId="ADAL" clId="{A76DE9FA-A81C-4326-B957-0786F320F1CB}"/>
    <pc:docChg chg="addSld delSld modSld">
      <pc:chgData name="Esteban Camargo Forero" userId="ee79e5f4-13e3-4b16-9a8f-d9656972343c" providerId="ADAL" clId="{A76DE9FA-A81C-4326-B957-0786F320F1CB}" dt="2025-03-04T12:27:15.784" v="16"/>
      <pc:docMkLst>
        <pc:docMk/>
      </pc:docMkLst>
      <pc:sldChg chg="del">
        <pc:chgData name="Esteban Camargo Forero" userId="ee79e5f4-13e3-4b16-9a8f-d9656972343c" providerId="ADAL" clId="{A76DE9FA-A81C-4326-B957-0786F320F1CB}" dt="2025-03-04T00:23:37.920" v="0" actId="2696"/>
        <pc:sldMkLst>
          <pc:docMk/>
          <pc:sldMk cId="2913214171" sldId="259"/>
        </pc:sldMkLst>
      </pc:sldChg>
      <pc:sldChg chg="modSp mod">
        <pc:chgData name="Esteban Camargo Forero" userId="ee79e5f4-13e3-4b16-9a8f-d9656972343c" providerId="ADAL" clId="{A76DE9FA-A81C-4326-B957-0786F320F1CB}" dt="2025-03-04T00:26:54.790" v="7" actId="1076"/>
        <pc:sldMkLst>
          <pc:docMk/>
          <pc:sldMk cId="997286503" sldId="307"/>
        </pc:sldMkLst>
        <pc:spChg chg="mod">
          <ac:chgData name="Esteban Camargo Forero" userId="ee79e5f4-13e3-4b16-9a8f-d9656972343c" providerId="ADAL" clId="{A76DE9FA-A81C-4326-B957-0786F320F1CB}" dt="2025-03-04T00:26:41.744" v="6" actId="1076"/>
          <ac:spMkLst>
            <pc:docMk/>
            <pc:sldMk cId="997286503" sldId="307"/>
            <ac:spMk id="6" creationId="{72D63025-BFDF-B71F-A24F-6A48E2ECFA41}"/>
          </ac:spMkLst>
        </pc:spChg>
        <pc:spChg chg="mod">
          <ac:chgData name="Esteban Camargo Forero" userId="ee79e5f4-13e3-4b16-9a8f-d9656972343c" providerId="ADAL" clId="{A76DE9FA-A81C-4326-B957-0786F320F1CB}" dt="2025-03-04T00:26:38.423" v="5" actId="1076"/>
          <ac:spMkLst>
            <pc:docMk/>
            <pc:sldMk cId="997286503" sldId="307"/>
            <ac:spMk id="13" creationId="{3BB482B5-928D-73EF-929D-8E5463EC5CE1}"/>
          </ac:spMkLst>
        </pc:spChg>
        <pc:spChg chg="mod">
          <ac:chgData name="Esteban Camargo Forero" userId="ee79e5f4-13e3-4b16-9a8f-d9656972343c" providerId="ADAL" clId="{A76DE9FA-A81C-4326-B957-0786F320F1CB}" dt="2025-03-04T00:26:54.790" v="7" actId="1076"/>
          <ac:spMkLst>
            <pc:docMk/>
            <pc:sldMk cId="997286503" sldId="307"/>
            <ac:spMk id="14" creationId="{7BD4FCA1-6410-8145-CF47-7EF6A495B7D6}"/>
          </ac:spMkLst>
        </pc:spChg>
      </pc:sldChg>
      <pc:sldChg chg="modSp mod">
        <pc:chgData name="Esteban Camargo Forero" userId="ee79e5f4-13e3-4b16-9a8f-d9656972343c" providerId="ADAL" clId="{A76DE9FA-A81C-4326-B957-0786F320F1CB}" dt="2025-03-04T00:27:07.701" v="8" actId="1076"/>
        <pc:sldMkLst>
          <pc:docMk/>
          <pc:sldMk cId="163782725" sldId="308"/>
        </pc:sldMkLst>
        <pc:picChg chg="mod">
          <ac:chgData name="Esteban Camargo Forero" userId="ee79e5f4-13e3-4b16-9a8f-d9656972343c" providerId="ADAL" clId="{A76DE9FA-A81C-4326-B957-0786F320F1CB}" dt="2025-03-04T00:27:07.701" v="8" actId="1076"/>
          <ac:picMkLst>
            <pc:docMk/>
            <pc:sldMk cId="163782725" sldId="308"/>
            <ac:picMk id="4" creationId="{9B9CFD29-D1B5-47BC-D6B8-4C865D918E03}"/>
          </ac:picMkLst>
        </pc:picChg>
      </pc:sldChg>
      <pc:sldChg chg="modSp mod">
        <pc:chgData name="Esteban Camargo Forero" userId="ee79e5f4-13e3-4b16-9a8f-d9656972343c" providerId="ADAL" clId="{A76DE9FA-A81C-4326-B957-0786F320F1CB}" dt="2025-03-04T11:52:54.646" v="13" actId="1035"/>
        <pc:sldMkLst>
          <pc:docMk/>
          <pc:sldMk cId="3902183308" sldId="311"/>
        </pc:sldMkLst>
        <pc:spChg chg="mod">
          <ac:chgData name="Esteban Camargo Forero" userId="ee79e5f4-13e3-4b16-9a8f-d9656972343c" providerId="ADAL" clId="{A76DE9FA-A81C-4326-B957-0786F320F1CB}" dt="2025-03-04T11:52:54.646" v="13" actId="1035"/>
          <ac:spMkLst>
            <pc:docMk/>
            <pc:sldMk cId="3902183308" sldId="311"/>
            <ac:spMk id="3" creationId="{69C5E01A-DB6F-FACB-A711-2C79FC3DF5FE}"/>
          </ac:spMkLst>
        </pc:spChg>
      </pc:sldChg>
      <pc:sldChg chg="mod modShow">
        <pc:chgData name="Esteban Camargo Forero" userId="ee79e5f4-13e3-4b16-9a8f-d9656972343c" providerId="ADAL" clId="{A76DE9FA-A81C-4326-B957-0786F320F1CB}" dt="2025-03-04T11:57:25.751" v="15" actId="729"/>
        <pc:sldMkLst>
          <pc:docMk/>
          <pc:sldMk cId="1875602171" sldId="326"/>
        </pc:sldMkLst>
      </pc:sldChg>
      <pc:sldChg chg="del">
        <pc:chgData name="Esteban Camargo Forero" userId="ee79e5f4-13e3-4b16-9a8f-d9656972343c" providerId="ADAL" clId="{A76DE9FA-A81C-4326-B957-0786F320F1CB}" dt="2025-03-04T11:53:56.920" v="14" actId="47"/>
        <pc:sldMkLst>
          <pc:docMk/>
          <pc:sldMk cId="4224072357" sldId="340"/>
        </pc:sldMkLst>
      </pc:sldChg>
      <pc:sldChg chg="add setBg">
        <pc:chgData name="Esteban Camargo Forero" userId="ee79e5f4-13e3-4b16-9a8f-d9656972343c" providerId="ADAL" clId="{A76DE9FA-A81C-4326-B957-0786F320F1CB}" dt="2025-03-04T12:27:15.784" v="16"/>
        <pc:sldMkLst>
          <pc:docMk/>
          <pc:sldMk cId="3466212265" sldId="566"/>
        </pc:sldMkLst>
      </pc:sldChg>
    </pc:docChg>
  </pc:docChgLst>
  <pc:docChgLst>
    <pc:chgData name="Juan Jesus  Ramirez" userId="S::jramirez@flar.net::7a4e4ce7-55fd-4009-9b4c-08a4d9120a7c" providerId="AD" clId="Web-{559B11F9-9CEE-4065-A398-7927F4263AE6}"/>
    <pc:docChg chg="modSld">
      <pc:chgData name="Juan Jesus  Ramirez" userId="S::jramirez@flar.net::7a4e4ce7-55fd-4009-9b4c-08a4d9120a7c" providerId="AD" clId="Web-{559B11F9-9CEE-4065-A398-7927F4263AE6}" dt="2025-03-03T05:46:01.764" v="426"/>
      <pc:docMkLst>
        <pc:docMk/>
      </pc:docMkLst>
      <pc:sldChg chg="addSp modSp">
        <pc:chgData name="Juan Jesus  Ramirez" userId="S::jramirez@flar.net::7a4e4ce7-55fd-4009-9b4c-08a4d9120a7c" providerId="AD" clId="Web-{559B11F9-9CEE-4065-A398-7927F4263AE6}" dt="2025-03-03T05:00:02.756" v="57" actId="1076"/>
        <pc:sldMkLst>
          <pc:docMk/>
          <pc:sldMk cId="2582903915" sldId="312"/>
        </pc:sldMkLst>
        <pc:spChg chg="add mod">
          <ac:chgData name="Juan Jesus  Ramirez" userId="S::jramirez@flar.net::7a4e4ce7-55fd-4009-9b4c-08a4d9120a7c" providerId="AD" clId="Web-{559B11F9-9CEE-4065-A398-7927F4263AE6}" dt="2025-03-03T04:59:05.676" v="48" actId="20577"/>
          <ac:spMkLst>
            <pc:docMk/>
            <pc:sldMk cId="2582903915" sldId="312"/>
            <ac:spMk id="2" creationId="{4F202E43-25CB-861E-FDF5-6F8515D5F161}"/>
          </ac:spMkLst>
        </pc:spChg>
        <pc:picChg chg="add mod modCrop">
          <ac:chgData name="Juan Jesus  Ramirez" userId="S::jramirez@flar.net::7a4e4ce7-55fd-4009-9b4c-08a4d9120a7c" providerId="AD" clId="Web-{559B11F9-9CEE-4065-A398-7927F4263AE6}" dt="2025-03-03T04:57:43.564" v="28" actId="1076"/>
          <ac:picMkLst>
            <pc:docMk/>
            <pc:sldMk cId="2582903915" sldId="312"/>
            <ac:picMk id="3" creationId="{B365C253-AAFA-E85B-E555-6E3A5D4B4FAA}"/>
          </ac:picMkLst>
        </pc:picChg>
        <pc:picChg chg="add mod">
          <ac:chgData name="Juan Jesus  Ramirez" userId="S::jramirez@flar.net::7a4e4ce7-55fd-4009-9b4c-08a4d9120a7c" providerId="AD" clId="Web-{559B11F9-9CEE-4065-A398-7927F4263AE6}" dt="2025-03-03T04:58:35.956" v="43" actId="1076"/>
          <ac:picMkLst>
            <pc:docMk/>
            <pc:sldMk cId="2582903915" sldId="312"/>
            <ac:picMk id="4" creationId="{F95F7253-55E3-D782-26A5-EB499151940D}"/>
          </ac:picMkLst>
        </pc:picChg>
        <pc:picChg chg="add mod">
          <ac:chgData name="Juan Jesus  Ramirez" userId="S::jramirez@flar.net::7a4e4ce7-55fd-4009-9b4c-08a4d9120a7c" providerId="AD" clId="Web-{559B11F9-9CEE-4065-A398-7927F4263AE6}" dt="2025-03-03T04:59:00.551" v="46" actId="1076"/>
          <ac:picMkLst>
            <pc:docMk/>
            <pc:sldMk cId="2582903915" sldId="312"/>
            <ac:picMk id="5" creationId="{F2BD2C6D-ACD5-D531-6390-008E1FF4E428}"/>
          </ac:picMkLst>
        </pc:picChg>
        <pc:picChg chg="add mod modCrop">
          <ac:chgData name="Juan Jesus  Ramirez" userId="S::jramirez@flar.net::7a4e4ce7-55fd-4009-9b4c-08a4d9120a7c" providerId="AD" clId="Web-{559B11F9-9CEE-4065-A398-7927F4263AE6}" dt="2025-03-03T05:00:02.756" v="57" actId="1076"/>
          <ac:picMkLst>
            <pc:docMk/>
            <pc:sldMk cId="2582903915" sldId="312"/>
            <ac:picMk id="7" creationId="{BE36986A-8681-7253-878E-A6287B8D01E0}"/>
          </ac:picMkLst>
        </pc:picChg>
      </pc:sldChg>
      <pc:sldChg chg="addSp modSp">
        <pc:chgData name="Juan Jesus  Ramirez" userId="S::jramirez@flar.net::7a4e4ce7-55fd-4009-9b4c-08a4d9120a7c" providerId="AD" clId="Web-{559B11F9-9CEE-4065-A398-7927F4263AE6}" dt="2025-03-03T05:04:09.548" v="75" actId="1076"/>
        <pc:sldMkLst>
          <pc:docMk/>
          <pc:sldMk cId="2171519785" sldId="313"/>
        </pc:sldMkLst>
        <pc:spChg chg="mod">
          <ac:chgData name="Juan Jesus  Ramirez" userId="S::jramirez@flar.net::7a4e4ce7-55fd-4009-9b4c-08a4d9120a7c" providerId="AD" clId="Web-{559B11F9-9CEE-4065-A398-7927F4263AE6}" dt="2025-03-03T05:02:04.495" v="70" actId="20577"/>
          <ac:spMkLst>
            <pc:docMk/>
            <pc:sldMk cId="2171519785" sldId="313"/>
            <ac:spMk id="2" creationId="{01FEE326-191D-9D1F-6362-599F4E97D43A}"/>
          </ac:spMkLst>
        </pc:spChg>
        <pc:spChg chg="mod">
          <ac:chgData name="Juan Jesus  Ramirez" userId="S::jramirez@flar.net::7a4e4ce7-55fd-4009-9b4c-08a4d9120a7c" providerId="AD" clId="Web-{559B11F9-9CEE-4065-A398-7927F4263AE6}" dt="2025-03-03T05:01:23.447" v="59" actId="20577"/>
          <ac:spMkLst>
            <pc:docMk/>
            <pc:sldMk cId="2171519785" sldId="313"/>
            <ac:spMk id="3" creationId="{EF564A1F-B988-B8EA-C3E3-80FC22E17060}"/>
          </ac:spMkLst>
        </pc:spChg>
        <pc:picChg chg="add mod">
          <ac:chgData name="Juan Jesus  Ramirez" userId="S::jramirez@flar.net::7a4e4ce7-55fd-4009-9b4c-08a4d9120a7c" providerId="AD" clId="Web-{559B11F9-9CEE-4065-A398-7927F4263AE6}" dt="2025-03-03T05:04:09.548" v="75" actId="1076"/>
          <ac:picMkLst>
            <pc:docMk/>
            <pc:sldMk cId="2171519785" sldId="313"/>
            <ac:picMk id="4" creationId="{974D96CB-90A2-2949-3A02-7D3D4E7F8087}"/>
          </ac:picMkLst>
        </pc:picChg>
      </pc:sldChg>
      <pc:sldChg chg="addSp delSp modSp">
        <pc:chgData name="Juan Jesus  Ramirez" userId="S::jramirez@flar.net::7a4e4ce7-55fd-4009-9b4c-08a4d9120a7c" providerId="AD" clId="Web-{559B11F9-9CEE-4065-A398-7927F4263AE6}" dt="2025-03-03T05:14:45.516" v="155" actId="14100"/>
        <pc:sldMkLst>
          <pc:docMk/>
          <pc:sldMk cId="2547987231" sldId="314"/>
        </pc:sldMkLst>
        <pc:spChg chg="mod">
          <ac:chgData name="Juan Jesus  Ramirez" userId="S::jramirez@flar.net::7a4e4ce7-55fd-4009-9b4c-08a4d9120a7c" providerId="AD" clId="Web-{559B11F9-9CEE-4065-A398-7927F4263AE6}" dt="2025-03-03T05:08:09.645" v="82" actId="14100"/>
          <ac:spMkLst>
            <pc:docMk/>
            <pc:sldMk cId="2547987231" sldId="314"/>
            <ac:spMk id="2" creationId="{183B8B21-085E-8D3F-8C60-08563CFC1513}"/>
          </ac:spMkLst>
        </pc:spChg>
        <pc:spChg chg="del mod">
          <ac:chgData name="Juan Jesus  Ramirez" userId="S::jramirez@flar.net::7a4e4ce7-55fd-4009-9b4c-08a4d9120a7c" providerId="AD" clId="Web-{559B11F9-9CEE-4065-A398-7927F4263AE6}" dt="2025-03-03T05:08:12.473" v="84"/>
          <ac:spMkLst>
            <pc:docMk/>
            <pc:sldMk cId="2547987231" sldId="314"/>
            <ac:spMk id="3" creationId="{717CFC79-A37D-C7CB-0192-6F1ECA71E83F}"/>
          </ac:spMkLst>
        </pc:spChg>
        <pc:spChg chg="add mod">
          <ac:chgData name="Juan Jesus  Ramirez" userId="S::jramirez@flar.net::7a4e4ce7-55fd-4009-9b4c-08a4d9120a7c" providerId="AD" clId="Web-{559B11F9-9CEE-4065-A398-7927F4263AE6}" dt="2025-03-03T05:14:45.516" v="155" actId="14100"/>
          <ac:spMkLst>
            <pc:docMk/>
            <pc:sldMk cId="2547987231" sldId="314"/>
            <ac:spMk id="4" creationId="{3E6279B8-ACA4-09D4-28EE-57838EBE7EF0}"/>
          </ac:spMkLst>
        </pc:spChg>
        <pc:picChg chg="add mod">
          <ac:chgData name="Juan Jesus  Ramirez" userId="S::jramirez@flar.net::7a4e4ce7-55fd-4009-9b4c-08a4d9120a7c" providerId="AD" clId="Web-{559B11F9-9CEE-4065-A398-7927F4263AE6}" dt="2025-03-03T05:12:09.509" v="118" actId="1076"/>
          <ac:picMkLst>
            <pc:docMk/>
            <pc:sldMk cId="2547987231" sldId="314"/>
            <ac:picMk id="5" creationId="{FBCD5101-C332-CBFB-A0AB-9304DC23F61B}"/>
          </ac:picMkLst>
        </pc:picChg>
        <pc:picChg chg="add mod">
          <ac:chgData name="Juan Jesus  Ramirez" userId="S::jramirez@flar.net::7a4e4ce7-55fd-4009-9b4c-08a4d9120a7c" providerId="AD" clId="Web-{559B11F9-9CEE-4065-A398-7927F4263AE6}" dt="2025-03-03T05:13:59.515" v="148" actId="1076"/>
          <ac:picMkLst>
            <pc:docMk/>
            <pc:sldMk cId="2547987231" sldId="314"/>
            <ac:picMk id="6" creationId="{A4B94395-5D49-6195-5432-28AC0560C31D}"/>
          </ac:picMkLst>
        </pc:picChg>
        <pc:picChg chg="add mod">
          <ac:chgData name="Juan Jesus  Ramirez" userId="S::jramirez@flar.net::7a4e4ce7-55fd-4009-9b4c-08a4d9120a7c" providerId="AD" clId="Web-{559B11F9-9CEE-4065-A398-7927F4263AE6}" dt="2025-03-03T05:14:31.078" v="154" actId="1076"/>
          <ac:picMkLst>
            <pc:docMk/>
            <pc:sldMk cId="2547987231" sldId="314"/>
            <ac:picMk id="7" creationId="{B55597A6-E0D3-D0DC-B644-255A61FD1B75}"/>
          </ac:picMkLst>
        </pc:picChg>
      </pc:sldChg>
      <pc:sldChg chg="addSp delSp modSp mod modClrScheme chgLayout">
        <pc:chgData name="Juan Jesus  Ramirez" userId="S::jramirez@flar.net::7a4e4ce7-55fd-4009-9b4c-08a4d9120a7c" providerId="AD" clId="Web-{559B11F9-9CEE-4065-A398-7927F4263AE6}" dt="2025-03-03T05:17:23.847" v="178"/>
        <pc:sldMkLst>
          <pc:docMk/>
          <pc:sldMk cId="1345707726" sldId="315"/>
        </pc:sldMkLst>
        <pc:spChg chg="add mod ord">
          <ac:chgData name="Juan Jesus  Ramirez" userId="S::jramirez@flar.net::7a4e4ce7-55fd-4009-9b4c-08a4d9120a7c" providerId="AD" clId="Web-{559B11F9-9CEE-4065-A398-7927F4263AE6}" dt="2025-03-03T05:15:34.392" v="162" actId="20577"/>
          <ac:spMkLst>
            <pc:docMk/>
            <pc:sldMk cId="1345707726" sldId="315"/>
            <ac:spMk id="2" creationId="{8E356125-1B83-06E2-2A86-4B22CE8E20EA}"/>
          </ac:spMkLst>
        </pc:spChg>
        <pc:spChg chg="add mod ord">
          <ac:chgData name="Juan Jesus  Ramirez" userId="S::jramirez@flar.net::7a4e4ce7-55fd-4009-9b4c-08a4d9120a7c" providerId="AD" clId="Web-{559B11F9-9CEE-4065-A398-7927F4263AE6}" dt="2025-03-03T05:16:13.565" v="175" actId="14100"/>
          <ac:spMkLst>
            <pc:docMk/>
            <pc:sldMk cId="1345707726" sldId="315"/>
            <ac:spMk id="3" creationId="{4292F527-6165-69CF-F9FF-21A55ECE629C}"/>
          </ac:spMkLst>
        </pc:spChg>
        <pc:spChg chg="del mod">
          <ac:chgData name="Juan Jesus  Ramirez" userId="S::jramirez@flar.net::7a4e4ce7-55fd-4009-9b4c-08a4d9120a7c" providerId="AD" clId="Web-{559B11F9-9CEE-4065-A398-7927F4263AE6}" dt="2025-03-03T05:15:40.002" v="164"/>
          <ac:spMkLst>
            <pc:docMk/>
            <pc:sldMk cId="1345707726" sldId="315"/>
            <ac:spMk id="11" creationId="{FA9A6286-02CE-9D22-0FA8-D0FC786A880D}"/>
          </ac:spMkLst>
        </pc:spChg>
        <pc:picChg chg="add mod">
          <ac:chgData name="Juan Jesus  Ramirez" userId="S::jramirez@flar.net::7a4e4ce7-55fd-4009-9b4c-08a4d9120a7c" providerId="AD" clId="Web-{559B11F9-9CEE-4065-A398-7927F4263AE6}" dt="2025-03-03T05:17:23.847" v="178"/>
          <ac:picMkLst>
            <pc:docMk/>
            <pc:sldMk cId="1345707726" sldId="315"/>
            <ac:picMk id="4" creationId="{36940004-3702-8847-DE25-A70665CBF082}"/>
          </ac:picMkLst>
        </pc:picChg>
      </pc:sldChg>
      <pc:sldChg chg="addSp delSp modSp">
        <pc:chgData name="Juan Jesus  Ramirez" userId="S::jramirez@flar.net::7a4e4ce7-55fd-4009-9b4c-08a4d9120a7c" providerId="AD" clId="Web-{559B11F9-9CEE-4065-A398-7927F4263AE6}" dt="2025-03-03T05:31:31.122" v="277" actId="1076"/>
        <pc:sldMkLst>
          <pc:docMk/>
          <pc:sldMk cId="3866809455" sldId="316"/>
        </pc:sldMkLst>
        <pc:spChg chg="mod">
          <ac:chgData name="Juan Jesus  Ramirez" userId="S::jramirez@flar.net::7a4e4ce7-55fd-4009-9b4c-08a4d9120a7c" providerId="AD" clId="Web-{559B11F9-9CEE-4065-A398-7927F4263AE6}" dt="2025-03-03T05:21:00.694" v="201" actId="20577"/>
          <ac:spMkLst>
            <pc:docMk/>
            <pc:sldMk cId="3866809455" sldId="316"/>
            <ac:spMk id="4" creationId="{01B74FE7-C948-0E62-4A87-7C1B386BBBA0}"/>
          </ac:spMkLst>
        </pc:spChg>
        <pc:spChg chg="add mod">
          <ac:chgData name="Juan Jesus  Ramirez" userId="S::jramirez@flar.net::7a4e4ce7-55fd-4009-9b4c-08a4d9120a7c" providerId="AD" clId="Web-{559B11F9-9CEE-4065-A398-7927F4263AE6}" dt="2025-03-03T05:22:40.885" v="206"/>
          <ac:spMkLst>
            <pc:docMk/>
            <pc:sldMk cId="3866809455" sldId="316"/>
            <ac:spMk id="5" creationId="{5C0C390C-A3E9-9A88-4566-E1A894FF9E0D}"/>
          </ac:spMkLst>
        </pc:spChg>
        <pc:spChg chg="mod">
          <ac:chgData name="Juan Jesus  Ramirez" userId="S::jramirez@flar.net::7a4e4ce7-55fd-4009-9b4c-08a4d9120a7c" providerId="AD" clId="Web-{559B11F9-9CEE-4065-A398-7927F4263AE6}" dt="2025-03-03T05:17:53.785" v="180" actId="20577"/>
          <ac:spMkLst>
            <pc:docMk/>
            <pc:sldMk cId="3866809455" sldId="316"/>
            <ac:spMk id="10" creationId="{C29DC797-0D8C-26A9-A615-E1B5EE095ACF}"/>
          </ac:spMkLst>
        </pc:spChg>
        <pc:picChg chg="add mod">
          <ac:chgData name="Juan Jesus  Ramirez" userId="S::jramirez@flar.net::7a4e4ce7-55fd-4009-9b4c-08a4d9120a7c" providerId="AD" clId="Web-{559B11F9-9CEE-4065-A398-7927F4263AE6}" dt="2025-03-03T05:19:57.975" v="193" actId="1076"/>
          <ac:picMkLst>
            <pc:docMk/>
            <pc:sldMk cId="3866809455" sldId="316"/>
            <ac:picMk id="2" creationId="{01A0691B-7264-D40A-51D2-ADB3ECA6066E}"/>
          </ac:picMkLst>
        </pc:picChg>
        <pc:picChg chg="add del mod">
          <ac:chgData name="Juan Jesus  Ramirez" userId="S::jramirez@flar.net::7a4e4ce7-55fd-4009-9b4c-08a4d9120a7c" providerId="AD" clId="Web-{559B11F9-9CEE-4065-A398-7927F4263AE6}" dt="2025-03-03T05:22:40.853" v="204"/>
          <ac:picMkLst>
            <pc:docMk/>
            <pc:sldMk cId="3866809455" sldId="316"/>
            <ac:picMk id="3" creationId="{57B3FC2E-4C56-A441-C0F5-35F93A1EC112}"/>
          </ac:picMkLst>
        </pc:picChg>
        <pc:picChg chg="del">
          <ac:chgData name="Juan Jesus  Ramirez" userId="S::jramirez@flar.net::7a4e4ce7-55fd-4009-9b4c-08a4d9120a7c" providerId="AD" clId="Web-{559B11F9-9CEE-4065-A398-7927F4263AE6}" dt="2025-03-03T05:17:58.660" v="181"/>
          <ac:picMkLst>
            <pc:docMk/>
            <pc:sldMk cId="3866809455" sldId="316"/>
            <ac:picMk id="5" creationId="{B2EA8728-3CC8-076A-75CA-91F53A28506B}"/>
          </ac:picMkLst>
        </pc:picChg>
        <pc:picChg chg="add mod">
          <ac:chgData name="Juan Jesus  Ramirez" userId="S::jramirez@flar.net::7a4e4ce7-55fd-4009-9b4c-08a4d9120a7c" providerId="AD" clId="Web-{559B11F9-9CEE-4065-A398-7927F4263AE6}" dt="2025-03-03T05:31:31.122" v="277" actId="1076"/>
          <ac:picMkLst>
            <pc:docMk/>
            <pc:sldMk cId="3866809455" sldId="316"/>
            <ac:picMk id="6" creationId="{FA261262-C821-CD52-22BB-B7B3AB028FFE}"/>
          </ac:picMkLst>
        </pc:picChg>
      </pc:sldChg>
      <pc:sldChg chg="addSp delSp modSp">
        <pc:chgData name="Juan Jesus  Ramirez" userId="S::jramirez@flar.net::7a4e4ce7-55fd-4009-9b4c-08a4d9120a7c" providerId="AD" clId="Web-{559B11F9-9CEE-4065-A398-7927F4263AE6}" dt="2025-03-03T05:29:46.572" v="273" actId="1076"/>
        <pc:sldMkLst>
          <pc:docMk/>
          <pc:sldMk cId="3969963483" sldId="317"/>
        </pc:sldMkLst>
        <pc:spChg chg="add mod">
          <ac:chgData name="Juan Jesus  Ramirez" userId="S::jramirez@flar.net::7a4e4ce7-55fd-4009-9b4c-08a4d9120a7c" providerId="AD" clId="Web-{559B11F9-9CEE-4065-A398-7927F4263AE6}" dt="2025-03-03T05:29:39.306" v="271" actId="1076"/>
          <ac:spMkLst>
            <pc:docMk/>
            <pc:sldMk cId="3969963483" sldId="317"/>
            <ac:spMk id="2" creationId="{292D9983-9BFA-EB8C-5AAD-D8F82E0477CC}"/>
          </ac:spMkLst>
        </pc:spChg>
        <pc:spChg chg="mod">
          <ac:chgData name="Juan Jesus  Ramirez" userId="S::jramirez@flar.net::7a4e4ce7-55fd-4009-9b4c-08a4d9120a7c" providerId="AD" clId="Web-{559B11F9-9CEE-4065-A398-7927F4263AE6}" dt="2025-03-03T05:22:58.245" v="208" actId="20577"/>
          <ac:spMkLst>
            <pc:docMk/>
            <pc:sldMk cId="3969963483" sldId="317"/>
            <ac:spMk id="10" creationId="{160C8915-6DAB-9180-A303-AE406330E434}"/>
          </ac:spMkLst>
        </pc:spChg>
        <pc:picChg chg="del">
          <ac:chgData name="Juan Jesus  Ramirez" userId="S::jramirez@flar.net::7a4e4ce7-55fd-4009-9b4c-08a4d9120a7c" providerId="AD" clId="Web-{559B11F9-9CEE-4065-A398-7927F4263AE6}" dt="2025-03-03T05:23:01.010" v="209"/>
          <ac:picMkLst>
            <pc:docMk/>
            <pc:sldMk cId="3969963483" sldId="317"/>
            <ac:picMk id="3" creationId="{32AB1590-8993-82AA-7F2C-BCDA5D9F1644}"/>
          </ac:picMkLst>
        </pc:picChg>
        <pc:picChg chg="add mod">
          <ac:chgData name="Juan Jesus  Ramirez" userId="S::jramirez@flar.net::7a4e4ce7-55fd-4009-9b4c-08a4d9120a7c" providerId="AD" clId="Web-{559B11F9-9CEE-4065-A398-7927F4263AE6}" dt="2025-03-03T05:27:31.083" v="253" actId="1076"/>
          <ac:picMkLst>
            <pc:docMk/>
            <pc:sldMk cId="3969963483" sldId="317"/>
            <ac:picMk id="4" creationId="{A31A2D3D-AD82-FD38-500B-548AE9279652}"/>
          </ac:picMkLst>
        </pc:picChg>
        <pc:picChg chg="add mod modCrop">
          <ac:chgData name="Juan Jesus  Ramirez" userId="S::jramirez@flar.net::7a4e4ce7-55fd-4009-9b4c-08a4d9120a7c" providerId="AD" clId="Web-{559B11F9-9CEE-4065-A398-7927F4263AE6}" dt="2025-03-03T05:29:42.072" v="272" actId="1076"/>
          <ac:picMkLst>
            <pc:docMk/>
            <pc:sldMk cId="3969963483" sldId="317"/>
            <ac:picMk id="5" creationId="{575ECB76-D627-B9DA-392D-E0A273B78381}"/>
          </ac:picMkLst>
        </pc:picChg>
        <pc:picChg chg="add mod modCrop">
          <ac:chgData name="Juan Jesus  Ramirez" userId="S::jramirez@flar.net::7a4e4ce7-55fd-4009-9b4c-08a4d9120a7c" providerId="AD" clId="Web-{559B11F9-9CEE-4065-A398-7927F4263AE6}" dt="2025-03-03T05:29:46.572" v="273" actId="1076"/>
          <ac:picMkLst>
            <pc:docMk/>
            <pc:sldMk cId="3969963483" sldId="317"/>
            <ac:picMk id="6" creationId="{D5FC00EE-0B8F-620D-0F26-5E143FD1DBB1}"/>
          </ac:picMkLst>
        </pc:picChg>
      </pc:sldChg>
      <pc:sldChg chg="modSp">
        <pc:chgData name="Juan Jesus  Ramirez" userId="S::jramirez@flar.net::7a4e4ce7-55fd-4009-9b4c-08a4d9120a7c" providerId="AD" clId="Web-{559B11F9-9CEE-4065-A398-7927F4263AE6}" dt="2025-03-03T05:39:59.579" v="362" actId="20577"/>
        <pc:sldMkLst>
          <pc:docMk/>
          <pc:sldMk cId="3065325538" sldId="318"/>
        </pc:sldMkLst>
        <pc:spChg chg="mod">
          <ac:chgData name="Juan Jesus  Ramirez" userId="S::jramirez@flar.net::7a4e4ce7-55fd-4009-9b4c-08a4d9120a7c" providerId="AD" clId="Web-{559B11F9-9CEE-4065-A398-7927F4263AE6}" dt="2025-03-03T05:39:59.579" v="362" actId="20577"/>
          <ac:spMkLst>
            <pc:docMk/>
            <pc:sldMk cId="3065325538" sldId="318"/>
            <ac:spMk id="2" creationId="{259B5D3F-676C-E688-4C37-FC50C8FCB967}"/>
          </ac:spMkLst>
        </pc:spChg>
        <pc:spChg chg="mod">
          <ac:chgData name="Juan Jesus  Ramirez" userId="S::jramirez@flar.net::7a4e4ce7-55fd-4009-9b4c-08a4d9120a7c" providerId="AD" clId="Web-{559B11F9-9CEE-4065-A398-7927F4263AE6}" dt="2025-03-03T05:38:47.827" v="349" actId="20577"/>
          <ac:spMkLst>
            <pc:docMk/>
            <pc:sldMk cId="3065325538" sldId="318"/>
            <ac:spMk id="10" creationId="{FD597C19-7BED-BC9B-B7AF-8D289854A419}"/>
          </ac:spMkLst>
        </pc:spChg>
      </pc:sldChg>
      <pc:sldChg chg="addSp delSp modSp">
        <pc:chgData name="Juan Jesus  Ramirez" userId="S::jramirez@flar.net::7a4e4ce7-55fd-4009-9b4c-08a4d9120a7c" providerId="AD" clId="Web-{559B11F9-9CEE-4065-A398-7927F4263AE6}" dt="2025-03-03T05:35:48.961" v="329" actId="14100"/>
        <pc:sldMkLst>
          <pc:docMk/>
          <pc:sldMk cId="2866088002" sldId="319"/>
        </pc:sldMkLst>
        <pc:spChg chg="mod">
          <ac:chgData name="Juan Jesus  Ramirez" userId="S::jramirez@flar.net::7a4e4ce7-55fd-4009-9b4c-08a4d9120a7c" providerId="AD" clId="Web-{559B11F9-9CEE-4065-A398-7927F4263AE6}" dt="2025-03-03T05:35:42.633" v="327" actId="20577"/>
          <ac:spMkLst>
            <pc:docMk/>
            <pc:sldMk cId="2866088002" sldId="319"/>
            <ac:spMk id="4" creationId="{3DF0DBE6-AA01-80BE-4FC3-970951BC3661}"/>
          </ac:spMkLst>
        </pc:spChg>
        <pc:spChg chg="mod">
          <ac:chgData name="Juan Jesus  Ramirez" userId="S::jramirez@flar.net::7a4e4ce7-55fd-4009-9b4c-08a4d9120a7c" providerId="AD" clId="Web-{559B11F9-9CEE-4065-A398-7927F4263AE6}" dt="2025-03-03T05:32:11.639" v="282" actId="20577"/>
          <ac:spMkLst>
            <pc:docMk/>
            <pc:sldMk cId="2866088002" sldId="319"/>
            <ac:spMk id="10" creationId="{549B3EE3-EFF1-B634-7DB6-D1ACF8E1A80B}"/>
          </ac:spMkLst>
        </pc:spChg>
        <pc:picChg chg="add mod">
          <ac:chgData name="Juan Jesus  Ramirez" userId="S::jramirez@flar.net::7a4e4ce7-55fd-4009-9b4c-08a4d9120a7c" providerId="AD" clId="Web-{559B11F9-9CEE-4065-A398-7927F4263AE6}" dt="2025-03-03T05:35:37.351" v="321" actId="1076"/>
          <ac:picMkLst>
            <pc:docMk/>
            <pc:sldMk cId="2866088002" sldId="319"/>
            <ac:picMk id="2" creationId="{4825FADA-DFFD-CF78-D00D-BC1828FDCE23}"/>
          </ac:picMkLst>
        </pc:picChg>
        <pc:picChg chg="del">
          <ac:chgData name="Juan Jesus  Ramirez" userId="S::jramirez@flar.net::7a4e4ce7-55fd-4009-9b4c-08a4d9120a7c" providerId="AD" clId="Web-{559B11F9-9CEE-4065-A398-7927F4263AE6}" dt="2025-03-03T05:32:12.546" v="283"/>
          <ac:picMkLst>
            <pc:docMk/>
            <pc:sldMk cId="2866088002" sldId="319"/>
            <ac:picMk id="3" creationId="{B6993195-F2DD-17D5-C5B8-50BE38626A2C}"/>
          </ac:picMkLst>
        </pc:picChg>
        <pc:picChg chg="add mod">
          <ac:chgData name="Juan Jesus  Ramirez" userId="S::jramirez@flar.net::7a4e4ce7-55fd-4009-9b4c-08a4d9120a7c" providerId="AD" clId="Web-{559B11F9-9CEE-4065-A398-7927F4263AE6}" dt="2025-03-03T05:35:48.961" v="329" actId="14100"/>
          <ac:picMkLst>
            <pc:docMk/>
            <pc:sldMk cId="2866088002" sldId="319"/>
            <ac:picMk id="5" creationId="{B78A0752-7231-7FCB-FD9E-6FC609319B74}"/>
          </ac:picMkLst>
        </pc:picChg>
      </pc:sldChg>
      <pc:sldChg chg="addSp delSp modSp mod modClrScheme chgLayout">
        <pc:chgData name="Juan Jesus  Ramirez" userId="S::jramirez@flar.net::7a4e4ce7-55fd-4009-9b4c-08a4d9120a7c" providerId="AD" clId="Web-{559B11F9-9CEE-4065-A398-7927F4263AE6}" dt="2025-03-03T05:38:16.560" v="346" actId="14100"/>
        <pc:sldMkLst>
          <pc:docMk/>
          <pc:sldMk cId="1335465835" sldId="320"/>
        </pc:sldMkLst>
        <pc:spChg chg="add mod ord">
          <ac:chgData name="Juan Jesus  Ramirez" userId="S::jramirez@flar.net::7a4e4ce7-55fd-4009-9b4c-08a4d9120a7c" providerId="AD" clId="Web-{559B11F9-9CEE-4065-A398-7927F4263AE6}" dt="2025-03-03T05:37:51.481" v="343" actId="14100"/>
          <ac:spMkLst>
            <pc:docMk/>
            <pc:sldMk cId="1335465835" sldId="320"/>
            <ac:spMk id="3" creationId="{D839029C-E3D5-F1B6-624D-F09F2E5CB1BD}"/>
          </ac:spMkLst>
        </pc:spChg>
        <pc:spChg chg="del mod">
          <ac:chgData name="Juan Jesus  Ramirez" userId="S::jramirez@flar.net::7a4e4ce7-55fd-4009-9b4c-08a4d9120a7c" providerId="AD" clId="Web-{559B11F9-9CEE-4065-A398-7927F4263AE6}" dt="2025-03-03T05:37:24.902" v="337"/>
          <ac:spMkLst>
            <pc:docMk/>
            <pc:sldMk cId="1335465835" sldId="320"/>
            <ac:spMk id="4" creationId="{F08674DE-3656-E20D-BF99-6F28C3895A54}"/>
          </ac:spMkLst>
        </pc:spChg>
        <pc:spChg chg="add mod ord">
          <ac:chgData name="Juan Jesus  Ramirez" userId="S::jramirez@flar.net::7a4e4ce7-55fd-4009-9b4c-08a4d9120a7c" providerId="AD" clId="Web-{559B11F9-9CEE-4065-A398-7927F4263AE6}" dt="2025-03-03T05:38:16.560" v="346" actId="14100"/>
          <ac:spMkLst>
            <pc:docMk/>
            <pc:sldMk cId="1335465835" sldId="320"/>
            <ac:spMk id="5" creationId="{DAACE5E9-B8B2-7626-988C-045FFE515BA4}"/>
          </ac:spMkLst>
        </pc:spChg>
        <pc:spChg chg="add del mod ord">
          <ac:chgData name="Juan Jesus  Ramirez" userId="S::jramirez@flar.net::7a4e4ce7-55fd-4009-9b4c-08a4d9120a7c" providerId="AD" clId="Web-{559B11F9-9CEE-4065-A398-7927F4263AE6}" dt="2025-03-03T05:37:35.058" v="339"/>
          <ac:spMkLst>
            <pc:docMk/>
            <pc:sldMk cId="1335465835" sldId="320"/>
            <ac:spMk id="6" creationId="{2B5AFB6F-1244-77FA-A54D-C059965679D0}"/>
          </ac:spMkLst>
        </pc:spChg>
        <pc:spChg chg="del">
          <ac:chgData name="Juan Jesus  Ramirez" userId="S::jramirez@flar.net::7a4e4ce7-55fd-4009-9b4c-08a4d9120a7c" providerId="AD" clId="Web-{559B11F9-9CEE-4065-A398-7927F4263AE6}" dt="2025-03-03T05:37:30.933" v="338"/>
          <ac:spMkLst>
            <pc:docMk/>
            <pc:sldMk cId="1335465835" sldId="320"/>
            <ac:spMk id="10" creationId="{CAC8617B-4D08-F468-AA24-2E31C6471CFD}"/>
          </ac:spMkLst>
        </pc:spChg>
        <pc:picChg chg="del">
          <ac:chgData name="Juan Jesus  Ramirez" userId="S::jramirez@flar.net::7a4e4ce7-55fd-4009-9b4c-08a4d9120a7c" providerId="AD" clId="Web-{559B11F9-9CEE-4065-A398-7927F4263AE6}" dt="2025-03-03T05:37:20.511" v="334"/>
          <ac:picMkLst>
            <pc:docMk/>
            <pc:sldMk cId="1335465835" sldId="320"/>
            <ac:picMk id="2" creationId="{CD39BD21-CD31-80E1-E7D4-B7330FFA92C3}"/>
          </ac:picMkLst>
        </pc:picChg>
        <pc:picChg chg="del">
          <ac:chgData name="Juan Jesus  Ramirez" userId="S::jramirez@flar.net::7a4e4ce7-55fd-4009-9b4c-08a4d9120a7c" providerId="AD" clId="Web-{559B11F9-9CEE-4065-A398-7927F4263AE6}" dt="2025-03-03T05:37:12.651" v="333"/>
          <ac:picMkLst>
            <pc:docMk/>
            <pc:sldMk cId="1335465835" sldId="320"/>
            <ac:picMk id="8" creationId="{E3A0D4E0-9D55-F3C4-F759-17DFC7967910}"/>
          </ac:picMkLst>
        </pc:picChg>
      </pc:sldChg>
      <pc:sldChg chg="addSp delSp modSp">
        <pc:chgData name="Juan Jesus  Ramirez" userId="S::jramirez@flar.net::7a4e4ce7-55fd-4009-9b4c-08a4d9120a7c" providerId="AD" clId="Web-{559B11F9-9CEE-4065-A398-7927F4263AE6}" dt="2025-03-03T05:46:01.764" v="426"/>
        <pc:sldMkLst>
          <pc:docMk/>
          <pc:sldMk cId="4251665413" sldId="321"/>
        </pc:sldMkLst>
        <pc:spChg chg="add del">
          <ac:chgData name="Juan Jesus  Ramirez" userId="S::jramirez@flar.net::7a4e4ce7-55fd-4009-9b4c-08a4d9120a7c" providerId="AD" clId="Web-{559B11F9-9CEE-4065-A398-7927F4263AE6}" dt="2025-03-03T05:45:23.966" v="418"/>
          <ac:spMkLst>
            <pc:docMk/>
            <pc:sldMk cId="4251665413" sldId="321"/>
            <ac:spMk id="2" creationId="{BF45E524-4B4B-9276-54B6-E473A088BFB8}"/>
          </ac:spMkLst>
        </pc:spChg>
        <pc:spChg chg="del mod">
          <ac:chgData name="Juan Jesus  Ramirez" userId="S::jramirez@flar.net::7a4e4ce7-55fd-4009-9b4c-08a4d9120a7c" providerId="AD" clId="Web-{559B11F9-9CEE-4065-A398-7927F4263AE6}" dt="2025-03-03T05:45:23.919" v="416"/>
          <ac:spMkLst>
            <pc:docMk/>
            <pc:sldMk cId="4251665413" sldId="321"/>
            <ac:spMk id="4" creationId="{E8C9817E-6CF9-4462-C0F6-53698EB63D0D}"/>
          </ac:spMkLst>
        </pc:spChg>
        <pc:spChg chg="add del">
          <ac:chgData name="Juan Jesus  Ramirez" userId="S::jramirez@flar.net::7a4e4ce7-55fd-4009-9b4c-08a4d9120a7c" providerId="AD" clId="Web-{559B11F9-9CEE-4065-A398-7927F4263AE6}" dt="2025-03-03T05:45:31.122" v="420"/>
          <ac:spMkLst>
            <pc:docMk/>
            <pc:sldMk cId="4251665413" sldId="321"/>
            <ac:spMk id="5" creationId="{001030DF-C349-ED65-6595-E4F81231CE3A}"/>
          </ac:spMkLst>
        </pc:spChg>
        <pc:spChg chg="add del">
          <ac:chgData name="Juan Jesus  Ramirez" userId="S::jramirez@flar.net::7a4e4ce7-55fd-4009-9b4c-08a4d9120a7c" providerId="AD" clId="Web-{559B11F9-9CEE-4065-A398-7927F4263AE6}" dt="2025-03-03T05:45:47.889" v="422"/>
          <ac:spMkLst>
            <pc:docMk/>
            <pc:sldMk cId="4251665413" sldId="321"/>
            <ac:spMk id="6" creationId="{87592031-4311-AF13-3BF0-A13CA3B344F8}"/>
          </ac:spMkLst>
        </pc:spChg>
        <pc:spChg chg="add del mod">
          <ac:chgData name="Juan Jesus  Ramirez" userId="S::jramirez@flar.net::7a4e4ce7-55fd-4009-9b4c-08a4d9120a7c" providerId="AD" clId="Web-{559B11F9-9CEE-4065-A398-7927F4263AE6}" dt="2025-03-03T05:46:01.764" v="426"/>
          <ac:spMkLst>
            <pc:docMk/>
            <pc:sldMk cId="4251665413" sldId="321"/>
            <ac:spMk id="7" creationId="{EACA867A-E131-AEAF-A358-10DBA5B969DC}"/>
          </ac:spMkLst>
        </pc:spChg>
        <pc:spChg chg="mod">
          <ac:chgData name="Juan Jesus  Ramirez" userId="S::jramirez@flar.net::7a4e4ce7-55fd-4009-9b4c-08a4d9120a7c" providerId="AD" clId="Web-{559B11F9-9CEE-4065-A398-7927F4263AE6}" dt="2025-03-03T05:45:00.496" v="409" actId="20577"/>
          <ac:spMkLst>
            <pc:docMk/>
            <pc:sldMk cId="4251665413" sldId="321"/>
            <ac:spMk id="10" creationId="{F966815C-4C8D-88E2-67DD-2BACEF41A5A0}"/>
          </ac:spMkLst>
        </pc:spChg>
        <pc:picChg chg="del">
          <ac:chgData name="Juan Jesus  Ramirez" userId="S::jramirez@flar.net::7a4e4ce7-55fd-4009-9b4c-08a4d9120a7c" providerId="AD" clId="Web-{559B11F9-9CEE-4065-A398-7927F4263AE6}" dt="2025-03-03T05:45:00.574" v="410"/>
          <ac:picMkLst>
            <pc:docMk/>
            <pc:sldMk cId="4251665413" sldId="321"/>
            <ac:picMk id="3" creationId="{73122832-18D7-731E-59C2-A6BE85A86CA9}"/>
          </ac:picMkLst>
        </pc:picChg>
      </pc:sldChg>
      <pc:sldChg chg="addSp delSp modSp">
        <pc:chgData name="Juan Jesus  Ramirez" userId="S::jramirez@flar.net::7a4e4ce7-55fd-4009-9b4c-08a4d9120a7c" providerId="AD" clId="Web-{559B11F9-9CEE-4065-A398-7927F4263AE6}" dt="2025-03-03T05:43:37.540" v="389" actId="1076"/>
        <pc:sldMkLst>
          <pc:docMk/>
          <pc:sldMk cId="403851958" sldId="322"/>
        </pc:sldMkLst>
        <pc:spChg chg="mod">
          <ac:chgData name="Juan Jesus  Ramirez" userId="S::jramirez@flar.net::7a4e4ce7-55fd-4009-9b4c-08a4d9120a7c" providerId="AD" clId="Web-{559B11F9-9CEE-4065-A398-7927F4263AE6}" dt="2025-03-03T05:42:38.429" v="382" actId="20577"/>
          <ac:spMkLst>
            <pc:docMk/>
            <pc:sldMk cId="403851958" sldId="322"/>
            <ac:spMk id="3" creationId="{3D86A93C-3BC4-7A81-432E-D50D0385D53A}"/>
          </ac:spMkLst>
        </pc:spChg>
        <pc:spChg chg="mod">
          <ac:chgData name="Juan Jesus  Ramirez" userId="S::jramirez@flar.net::7a4e4ce7-55fd-4009-9b4c-08a4d9120a7c" providerId="AD" clId="Web-{559B11F9-9CEE-4065-A398-7927F4263AE6}" dt="2025-03-03T05:40:21.408" v="365" actId="20577"/>
          <ac:spMkLst>
            <pc:docMk/>
            <pc:sldMk cId="403851958" sldId="322"/>
            <ac:spMk id="10" creationId="{0539DEC2-3DB9-0F57-5736-58D0D14E14CE}"/>
          </ac:spMkLst>
        </pc:spChg>
        <pc:picChg chg="add del mod">
          <ac:chgData name="Juan Jesus  Ramirez" userId="S::jramirez@flar.net::7a4e4ce7-55fd-4009-9b4c-08a4d9120a7c" providerId="AD" clId="Web-{559B11F9-9CEE-4065-A398-7927F4263AE6}" dt="2025-03-03T05:42:44.413" v="384"/>
          <ac:picMkLst>
            <pc:docMk/>
            <pc:sldMk cId="403851958" sldId="322"/>
            <ac:picMk id="2" creationId="{08611568-D54B-0C49-3D03-A4799E0CD88C}"/>
          </ac:picMkLst>
        </pc:picChg>
        <pc:picChg chg="del">
          <ac:chgData name="Juan Jesus  Ramirez" userId="S::jramirez@flar.net::7a4e4ce7-55fd-4009-9b4c-08a4d9120a7c" providerId="AD" clId="Web-{559B11F9-9CEE-4065-A398-7927F4263AE6}" dt="2025-03-03T05:40:44.956" v="374"/>
          <ac:picMkLst>
            <pc:docMk/>
            <pc:sldMk cId="403851958" sldId="322"/>
            <ac:picMk id="4" creationId="{B3EB4BC5-3301-CF3A-E89E-F3BEE080E594}"/>
          </ac:picMkLst>
        </pc:picChg>
        <pc:picChg chg="add mod">
          <ac:chgData name="Juan Jesus  Ramirez" userId="S::jramirez@flar.net::7a4e4ce7-55fd-4009-9b4c-08a4d9120a7c" providerId="AD" clId="Web-{559B11F9-9CEE-4065-A398-7927F4263AE6}" dt="2025-03-03T05:43:37.540" v="389" actId="1076"/>
          <ac:picMkLst>
            <pc:docMk/>
            <pc:sldMk cId="403851958" sldId="322"/>
            <ac:picMk id="5" creationId="{B03CF7DE-EEB7-7F7C-925C-376E7FB4379C}"/>
          </ac:picMkLst>
        </pc:picChg>
      </pc:sldChg>
      <pc:sldChg chg="delSp modSp">
        <pc:chgData name="Juan Jesus  Ramirez" userId="S::jramirez@flar.net::7a4e4ce7-55fd-4009-9b4c-08a4d9120a7c" providerId="AD" clId="Web-{559B11F9-9CEE-4065-A398-7927F4263AE6}" dt="2025-03-03T05:44:28.683" v="406" actId="20577"/>
        <pc:sldMkLst>
          <pc:docMk/>
          <pc:sldMk cId="365980809" sldId="323"/>
        </pc:sldMkLst>
        <pc:spChg chg="mod">
          <ac:chgData name="Juan Jesus  Ramirez" userId="S::jramirez@flar.net::7a4e4ce7-55fd-4009-9b4c-08a4d9120a7c" providerId="AD" clId="Web-{559B11F9-9CEE-4065-A398-7927F4263AE6}" dt="2025-03-03T05:44:28.683" v="406" actId="20577"/>
          <ac:spMkLst>
            <pc:docMk/>
            <pc:sldMk cId="365980809" sldId="323"/>
            <ac:spMk id="3" creationId="{A31DD7F7-7DC3-377D-F4AC-93B50A7F8B04}"/>
          </ac:spMkLst>
        </pc:spChg>
        <pc:spChg chg="mod">
          <ac:chgData name="Juan Jesus  Ramirez" userId="S::jramirez@flar.net::7a4e4ce7-55fd-4009-9b4c-08a4d9120a7c" providerId="AD" clId="Web-{559B11F9-9CEE-4065-A398-7927F4263AE6}" dt="2025-03-03T05:43:44.384" v="391" actId="20577"/>
          <ac:spMkLst>
            <pc:docMk/>
            <pc:sldMk cId="365980809" sldId="323"/>
            <ac:spMk id="10" creationId="{D2C9B2F2-E6E0-46D6-5C84-1AE8E373473D}"/>
          </ac:spMkLst>
        </pc:spChg>
        <pc:picChg chg="del">
          <ac:chgData name="Juan Jesus  Ramirez" userId="S::jramirez@flar.net::7a4e4ce7-55fd-4009-9b4c-08a4d9120a7c" providerId="AD" clId="Web-{559B11F9-9CEE-4065-A398-7927F4263AE6}" dt="2025-03-03T05:43:46.478" v="392"/>
          <ac:picMkLst>
            <pc:docMk/>
            <pc:sldMk cId="365980809" sldId="323"/>
            <ac:picMk id="4" creationId="{73FB0EA5-7DF5-BECA-CEB2-3BD52167B432}"/>
          </ac:picMkLst>
        </pc:picChg>
      </pc:sldChg>
    </pc:docChg>
  </pc:docChgLst>
  <pc:docChgLst>
    <pc:chgData name="Juan Jesus  Ramirez" userId="S::jramirez@flar.net::7a4e4ce7-55fd-4009-9b4c-08a4d9120a7c" providerId="AD" clId="Web-{90C7ECBF-AA5D-CE61-ADC7-CA51548B4CE6}"/>
    <pc:docChg chg="modSld">
      <pc:chgData name="Juan Jesus  Ramirez" userId="S::jramirez@flar.net::7a4e4ce7-55fd-4009-9b4c-08a4d9120a7c" providerId="AD" clId="Web-{90C7ECBF-AA5D-CE61-ADC7-CA51548B4CE6}" dt="2025-03-03T13:27:17.312" v="124" actId="1076"/>
      <pc:docMkLst>
        <pc:docMk/>
      </pc:docMkLst>
      <pc:sldChg chg="modSp">
        <pc:chgData name="Juan Jesus  Ramirez" userId="S::jramirez@flar.net::7a4e4ce7-55fd-4009-9b4c-08a4d9120a7c" providerId="AD" clId="Web-{90C7ECBF-AA5D-CE61-ADC7-CA51548B4CE6}" dt="2025-03-03T12:55:06.210" v="22" actId="20577"/>
        <pc:sldMkLst>
          <pc:docMk/>
          <pc:sldMk cId="2913214171" sldId="259"/>
        </pc:sldMkLst>
        <pc:spChg chg="mod">
          <ac:chgData name="Juan Jesus  Ramirez" userId="S::jramirez@flar.net::7a4e4ce7-55fd-4009-9b4c-08a4d9120a7c" providerId="AD" clId="Web-{90C7ECBF-AA5D-CE61-ADC7-CA51548B4CE6}" dt="2025-03-03T12:55:06.210" v="22" actId="20577"/>
          <ac:spMkLst>
            <pc:docMk/>
            <pc:sldMk cId="2913214171" sldId="259"/>
            <ac:spMk id="13" creationId="{FFCA0B58-F0B2-1CAC-CF7D-DE8D269955F2}"/>
          </ac:spMkLst>
        </pc:spChg>
      </pc:sldChg>
      <pc:sldChg chg="modSp">
        <pc:chgData name="Juan Jesus  Ramirez" userId="S::jramirez@flar.net::7a4e4ce7-55fd-4009-9b4c-08a4d9120a7c" providerId="AD" clId="Web-{90C7ECBF-AA5D-CE61-ADC7-CA51548B4CE6}" dt="2025-03-03T12:53:01.129" v="12" actId="20577"/>
        <pc:sldMkLst>
          <pc:docMk/>
          <pc:sldMk cId="1560479280" sldId="303"/>
        </pc:sldMkLst>
        <pc:spChg chg="mod">
          <ac:chgData name="Juan Jesus  Ramirez" userId="S::jramirez@flar.net::7a4e4ce7-55fd-4009-9b4c-08a4d9120a7c" providerId="AD" clId="Web-{90C7ECBF-AA5D-CE61-ADC7-CA51548B4CE6}" dt="2025-03-03T12:53:01.129" v="12" actId="20577"/>
          <ac:spMkLst>
            <pc:docMk/>
            <pc:sldMk cId="1560479280" sldId="303"/>
            <ac:spMk id="3" creationId="{ECB218CA-211D-A3C1-035B-DC8C85A19DE6}"/>
          </ac:spMkLst>
        </pc:spChg>
      </pc:sldChg>
      <pc:sldChg chg="addSp delSp modSp">
        <pc:chgData name="Juan Jesus  Ramirez" userId="S::jramirez@flar.net::7a4e4ce7-55fd-4009-9b4c-08a4d9120a7c" providerId="AD" clId="Web-{90C7ECBF-AA5D-CE61-ADC7-CA51548B4CE6}" dt="2025-03-03T13:11:34.973" v="52" actId="1076"/>
        <pc:sldMkLst>
          <pc:docMk/>
          <pc:sldMk cId="4289504527" sldId="305"/>
        </pc:sldMkLst>
        <pc:picChg chg="add mod">
          <ac:chgData name="Juan Jesus  Ramirez" userId="S::jramirez@flar.net::7a4e4ce7-55fd-4009-9b4c-08a4d9120a7c" providerId="AD" clId="Web-{90C7ECBF-AA5D-CE61-ADC7-CA51548B4CE6}" dt="2025-03-03T13:08:29.421" v="46" actId="1076"/>
          <ac:picMkLst>
            <pc:docMk/>
            <pc:sldMk cId="4289504527" sldId="305"/>
            <ac:picMk id="3" creationId="{A4B29CF3-BEE1-D9F5-3FB6-4A0528B6518D}"/>
          </ac:picMkLst>
        </pc:picChg>
        <pc:picChg chg="del mod">
          <ac:chgData name="Juan Jesus  Ramirez" userId="S::jramirez@flar.net::7a4e4ce7-55fd-4009-9b4c-08a4d9120a7c" providerId="AD" clId="Web-{90C7ECBF-AA5D-CE61-ADC7-CA51548B4CE6}" dt="2025-03-03T13:10:45.347" v="48"/>
          <ac:picMkLst>
            <pc:docMk/>
            <pc:sldMk cId="4289504527" sldId="305"/>
            <ac:picMk id="4" creationId="{39AEB966-1359-0C18-3E4C-0C4E40E8E9DC}"/>
          </ac:picMkLst>
        </pc:picChg>
        <pc:picChg chg="del">
          <ac:chgData name="Juan Jesus  Ramirez" userId="S::jramirez@flar.net::7a4e4ce7-55fd-4009-9b4c-08a4d9120a7c" providerId="AD" clId="Web-{90C7ECBF-AA5D-CE61-ADC7-CA51548B4CE6}" dt="2025-03-03T13:11:21.895" v="50"/>
          <ac:picMkLst>
            <pc:docMk/>
            <pc:sldMk cId="4289504527" sldId="305"/>
            <ac:picMk id="5" creationId="{B8FA34D2-1960-8C4A-C90A-EB9CC0A0C7BD}"/>
          </ac:picMkLst>
        </pc:picChg>
        <pc:picChg chg="del">
          <ac:chgData name="Juan Jesus  Ramirez" userId="S::jramirez@flar.net::7a4e4ce7-55fd-4009-9b4c-08a4d9120a7c" providerId="AD" clId="Web-{90C7ECBF-AA5D-CE61-ADC7-CA51548B4CE6}" dt="2025-03-03T13:08:25.139" v="45"/>
          <ac:picMkLst>
            <pc:docMk/>
            <pc:sldMk cId="4289504527" sldId="305"/>
            <ac:picMk id="6" creationId="{4DB2267A-195A-816D-F325-C5848AFA71A4}"/>
          </ac:picMkLst>
        </pc:picChg>
        <pc:picChg chg="add mod">
          <ac:chgData name="Juan Jesus  Ramirez" userId="S::jramirez@flar.net::7a4e4ce7-55fd-4009-9b4c-08a4d9120a7c" providerId="AD" clId="Web-{90C7ECBF-AA5D-CE61-ADC7-CA51548B4CE6}" dt="2025-03-03T13:10:49.159" v="49" actId="1076"/>
          <ac:picMkLst>
            <pc:docMk/>
            <pc:sldMk cId="4289504527" sldId="305"/>
            <ac:picMk id="7" creationId="{B9704644-7F7C-111C-83E8-1EDFD8DF706B}"/>
          </ac:picMkLst>
        </pc:picChg>
        <pc:picChg chg="add mod">
          <ac:chgData name="Juan Jesus  Ramirez" userId="S::jramirez@flar.net::7a4e4ce7-55fd-4009-9b4c-08a4d9120a7c" providerId="AD" clId="Web-{90C7ECBF-AA5D-CE61-ADC7-CA51548B4CE6}" dt="2025-03-03T13:11:34.973" v="52" actId="1076"/>
          <ac:picMkLst>
            <pc:docMk/>
            <pc:sldMk cId="4289504527" sldId="305"/>
            <ac:picMk id="9" creationId="{337EB9AC-9FF2-E878-A7FA-F53019803915}"/>
          </ac:picMkLst>
        </pc:picChg>
      </pc:sldChg>
      <pc:sldChg chg="addSp delSp modSp">
        <pc:chgData name="Juan Jesus  Ramirez" userId="S::jramirez@flar.net::7a4e4ce7-55fd-4009-9b4c-08a4d9120a7c" providerId="AD" clId="Web-{90C7ECBF-AA5D-CE61-ADC7-CA51548B4CE6}" dt="2025-03-03T13:14:36.478" v="69" actId="20577"/>
        <pc:sldMkLst>
          <pc:docMk/>
          <pc:sldMk cId="2428394902" sldId="306"/>
        </pc:sldMkLst>
        <pc:spChg chg="mod">
          <ac:chgData name="Juan Jesus  Ramirez" userId="S::jramirez@flar.net::7a4e4ce7-55fd-4009-9b4c-08a4d9120a7c" providerId="AD" clId="Web-{90C7ECBF-AA5D-CE61-ADC7-CA51548B4CE6}" dt="2025-03-03T13:14:36.478" v="69" actId="20577"/>
          <ac:spMkLst>
            <pc:docMk/>
            <pc:sldMk cId="2428394902" sldId="306"/>
            <ac:spMk id="2" creationId="{E6C0A140-F7A4-A367-6C90-402229822CC1}"/>
          </ac:spMkLst>
        </pc:spChg>
        <pc:picChg chg="add mod">
          <ac:chgData name="Juan Jesus  Ramirez" userId="S::jramirez@flar.net::7a4e4ce7-55fd-4009-9b4c-08a4d9120a7c" providerId="AD" clId="Web-{90C7ECBF-AA5D-CE61-ADC7-CA51548B4CE6}" dt="2025-03-03T13:07:04.965" v="40" actId="1076"/>
          <ac:picMkLst>
            <pc:docMk/>
            <pc:sldMk cId="2428394902" sldId="306"/>
            <ac:picMk id="3" creationId="{CADA95D2-6DE5-C07C-861B-1CB09B34116E}"/>
          </ac:picMkLst>
        </pc:picChg>
        <pc:picChg chg="add mod">
          <ac:chgData name="Juan Jesus  Ramirez" userId="S::jramirez@flar.net::7a4e4ce7-55fd-4009-9b4c-08a4d9120a7c" providerId="AD" clId="Web-{90C7ECBF-AA5D-CE61-ADC7-CA51548B4CE6}" dt="2025-03-03T13:13:40.742" v="64" actId="1076"/>
          <ac:picMkLst>
            <pc:docMk/>
            <pc:sldMk cId="2428394902" sldId="306"/>
            <ac:picMk id="5" creationId="{58367ADD-007E-613F-B04A-A9855A9D4349}"/>
          </ac:picMkLst>
        </pc:picChg>
        <pc:picChg chg="del">
          <ac:chgData name="Juan Jesus  Ramirez" userId="S::jramirez@flar.net::7a4e4ce7-55fd-4009-9b4c-08a4d9120a7c" providerId="AD" clId="Web-{90C7ECBF-AA5D-CE61-ADC7-CA51548B4CE6}" dt="2025-03-03T13:07:00.512" v="39"/>
          <ac:picMkLst>
            <pc:docMk/>
            <pc:sldMk cId="2428394902" sldId="306"/>
            <ac:picMk id="6" creationId="{E32F3EE8-8FEC-4826-8630-F8E579A3C3E1}"/>
          </ac:picMkLst>
        </pc:picChg>
        <pc:picChg chg="add mod">
          <ac:chgData name="Juan Jesus  Ramirez" userId="S::jramirez@flar.net::7a4e4ce7-55fd-4009-9b4c-08a4d9120a7c" providerId="AD" clId="Web-{90C7ECBF-AA5D-CE61-ADC7-CA51548B4CE6}" dt="2025-03-03T13:14:32.322" v="68" actId="1076"/>
          <ac:picMkLst>
            <pc:docMk/>
            <pc:sldMk cId="2428394902" sldId="306"/>
            <ac:picMk id="7" creationId="{FB7DA93D-4524-8FD9-386E-3A3B63C7DD64}"/>
          </ac:picMkLst>
        </pc:picChg>
        <pc:picChg chg="mod">
          <ac:chgData name="Juan Jesus  Ramirez" userId="S::jramirez@flar.net::7a4e4ce7-55fd-4009-9b4c-08a4d9120a7c" providerId="AD" clId="Web-{90C7ECBF-AA5D-CE61-ADC7-CA51548B4CE6}" dt="2025-03-03T13:13:51.899" v="65" actId="14100"/>
          <ac:picMkLst>
            <pc:docMk/>
            <pc:sldMk cId="2428394902" sldId="306"/>
            <ac:picMk id="8" creationId="{C2006C6E-7353-0AF2-8FD0-081C39169BE7}"/>
          </ac:picMkLst>
        </pc:picChg>
      </pc:sldChg>
      <pc:sldChg chg="addSp delSp modSp">
        <pc:chgData name="Juan Jesus  Ramirez" userId="S::jramirez@flar.net::7a4e4ce7-55fd-4009-9b4c-08a4d9120a7c" providerId="AD" clId="Web-{90C7ECBF-AA5D-CE61-ADC7-CA51548B4CE6}" dt="2025-03-03T13:03:41.866" v="36" actId="1076"/>
        <pc:sldMkLst>
          <pc:docMk/>
          <pc:sldMk cId="671961732" sldId="310"/>
        </pc:sldMkLst>
        <pc:spChg chg="add del mod">
          <ac:chgData name="Juan Jesus  Ramirez" userId="S::jramirez@flar.net::7a4e4ce7-55fd-4009-9b4c-08a4d9120a7c" providerId="AD" clId="Web-{90C7ECBF-AA5D-CE61-ADC7-CA51548B4CE6}" dt="2025-03-03T13:01:46.581" v="26"/>
          <ac:spMkLst>
            <pc:docMk/>
            <pc:sldMk cId="671961732" sldId="310"/>
            <ac:spMk id="2" creationId="{435C4224-771A-9134-550E-A0F6EE88D1DC}"/>
          </ac:spMkLst>
        </pc:spChg>
        <pc:spChg chg="add del mod">
          <ac:chgData name="Juan Jesus  Ramirez" userId="S::jramirez@flar.net::7a4e4ce7-55fd-4009-9b4c-08a4d9120a7c" providerId="AD" clId="Web-{90C7ECBF-AA5D-CE61-ADC7-CA51548B4CE6}" dt="2025-03-03T13:02:09.191" v="30"/>
          <ac:spMkLst>
            <pc:docMk/>
            <pc:sldMk cId="671961732" sldId="310"/>
            <ac:spMk id="5" creationId="{5C305AA4-FB6A-C025-523C-8A48BA1E5925}"/>
          </ac:spMkLst>
        </pc:spChg>
        <pc:spChg chg="add del mod">
          <ac:chgData name="Juan Jesus  Ramirez" userId="S::jramirez@flar.net::7a4e4ce7-55fd-4009-9b4c-08a4d9120a7c" providerId="AD" clId="Web-{90C7ECBF-AA5D-CE61-ADC7-CA51548B4CE6}" dt="2025-03-03T13:03:28.850" v="33"/>
          <ac:spMkLst>
            <pc:docMk/>
            <pc:sldMk cId="671961732" sldId="310"/>
            <ac:spMk id="7" creationId="{C0BB2533-2615-EF75-B4E7-F8F93F3024E8}"/>
          </ac:spMkLst>
        </pc:spChg>
        <pc:picChg chg="del">
          <ac:chgData name="Juan Jesus  Ramirez" userId="S::jramirez@flar.net::7a4e4ce7-55fd-4009-9b4c-08a4d9120a7c" providerId="AD" clId="Web-{90C7ECBF-AA5D-CE61-ADC7-CA51548B4CE6}" dt="2025-03-03T13:03:30.787" v="34"/>
          <ac:picMkLst>
            <pc:docMk/>
            <pc:sldMk cId="671961732" sldId="310"/>
            <ac:picMk id="3" creationId="{2021CCF6-2B65-C92B-874F-2C155F642939}"/>
          </ac:picMkLst>
        </pc:picChg>
        <pc:picChg chg="add mod">
          <ac:chgData name="Juan Jesus  Ramirez" userId="S::jramirez@flar.net::7a4e4ce7-55fd-4009-9b4c-08a4d9120a7c" providerId="AD" clId="Web-{90C7ECBF-AA5D-CE61-ADC7-CA51548B4CE6}" dt="2025-03-03T13:03:41.866" v="36" actId="1076"/>
          <ac:picMkLst>
            <pc:docMk/>
            <pc:sldMk cId="671961732" sldId="310"/>
            <ac:picMk id="9" creationId="{991ACA8B-CC74-67E4-D428-11262C49347E}"/>
          </ac:picMkLst>
        </pc:picChg>
      </pc:sldChg>
      <pc:sldChg chg="addSp modSp">
        <pc:chgData name="Juan Jesus  Ramirez" userId="S::jramirez@flar.net::7a4e4ce7-55fd-4009-9b4c-08a4d9120a7c" providerId="AD" clId="Web-{90C7ECBF-AA5D-CE61-ADC7-CA51548B4CE6}" dt="2025-03-03T13:17:33.718" v="81" actId="1076"/>
        <pc:sldMkLst>
          <pc:docMk/>
          <pc:sldMk cId="3902183308" sldId="311"/>
        </pc:sldMkLst>
        <pc:spChg chg="mod">
          <ac:chgData name="Juan Jesus  Ramirez" userId="S::jramirez@flar.net::7a4e4ce7-55fd-4009-9b4c-08a4d9120a7c" providerId="AD" clId="Web-{90C7ECBF-AA5D-CE61-ADC7-CA51548B4CE6}" dt="2025-03-03T13:16:45.451" v="73" actId="20577"/>
          <ac:spMkLst>
            <pc:docMk/>
            <pc:sldMk cId="3902183308" sldId="311"/>
            <ac:spMk id="6" creationId="{8EEE9C7A-2DAE-4B9D-B19A-A5023A739A34}"/>
          </ac:spMkLst>
        </pc:spChg>
        <pc:picChg chg="add mod">
          <ac:chgData name="Juan Jesus  Ramirez" userId="S::jramirez@flar.net::7a4e4ce7-55fd-4009-9b4c-08a4d9120a7c" providerId="AD" clId="Web-{90C7ECBF-AA5D-CE61-ADC7-CA51548B4CE6}" dt="2025-03-03T13:17:33.718" v="81" actId="1076"/>
          <ac:picMkLst>
            <pc:docMk/>
            <pc:sldMk cId="3902183308" sldId="311"/>
            <ac:picMk id="2" creationId="{6C03CD18-0EC3-80A0-DB23-2ED4CCB263AC}"/>
          </ac:picMkLst>
        </pc:picChg>
        <pc:picChg chg="mod">
          <ac:chgData name="Juan Jesus  Ramirez" userId="S::jramirez@flar.net::7a4e4ce7-55fd-4009-9b4c-08a4d9120a7c" providerId="AD" clId="Web-{90C7ECBF-AA5D-CE61-ADC7-CA51548B4CE6}" dt="2025-03-03T13:16:56.670" v="77" actId="1076"/>
          <ac:picMkLst>
            <pc:docMk/>
            <pc:sldMk cId="3902183308" sldId="311"/>
            <ac:picMk id="7" creationId="{240DC5A8-2558-1D37-E2E7-724DA6DBAAB8}"/>
          </ac:picMkLst>
        </pc:picChg>
      </pc:sldChg>
      <pc:sldChg chg="addSp delSp modSp">
        <pc:chgData name="Juan Jesus  Ramirez" userId="S::jramirez@flar.net::7a4e4ce7-55fd-4009-9b4c-08a4d9120a7c" providerId="AD" clId="Web-{90C7ECBF-AA5D-CE61-ADC7-CA51548B4CE6}" dt="2025-03-03T13:23:13.743" v="113" actId="1076"/>
        <pc:sldMkLst>
          <pc:docMk/>
          <pc:sldMk cId="2582903915" sldId="312"/>
        </pc:sldMkLst>
        <pc:spChg chg="mod">
          <ac:chgData name="Juan Jesus  Ramirez" userId="S::jramirez@flar.net::7a4e4ce7-55fd-4009-9b4c-08a4d9120a7c" providerId="AD" clId="Web-{90C7ECBF-AA5D-CE61-ADC7-CA51548B4CE6}" dt="2025-03-03T13:22:04.225" v="106" actId="14100"/>
          <ac:spMkLst>
            <pc:docMk/>
            <pc:sldMk cId="2582903915" sldId="312"/>
            <ac:spMk id="2" creationId="{4F202E43-25CB-861E-FDF5-6F8515D5F161}"/>
          </ac:spMkLst>
        </pc:spChg>
        <pc:picChg chg="del mod">
          <ac:chgData name="Juan Jesus  Ramirez" userId="S::jramirez@flar.net::7a4e4ce7-55fd-4009-9b4c-08a4d9120a7c" providerId="AD" clId="Web-{90C7ECBF-AA5D-CE61-ADC7-CA51548B4CE6}" dt="2025-03-03T13:20:30.566" v="82"/>
          <ac:picMkLst>
            <pc:docMk/>
            <pc:sldMk cId="2582903915" sldId="312"/>
            <ac:picMk id="3" creationId="{B365C253-AAFA-E85B-E555-6E3A5D4B4FAA}"/>
          </ac:picMkLst>
        </pc:picChg>
        <pc:picChg chg="del">
          <ac:chgData name="Juan Jesus  Ramirez" userId="S::jramirez@flar.net::7a4e4ce7-55fd-4009-9b4c-08a4d9120a7c" providerId="AD" clId="Web-{90C7ECBF-AA5D-CE61-ADC7-CA51548B4CE6}" dt="2025-03-03T13:21:19.802" v="92"/>
          <ac:picMkLst>
            <pc:docMk/>
            <pc:sldMk cId="2582903915" sldId="312"/>
            <ac:picMk id="5" creationId="{F2BD2C6D-ACD5-D531-6390-008E1FF4E428}"/>
          </ac:picMkLst>
        </pc:picChg>
        <pc:picChg chg="del">
          <ac:chgData name="Juan Jesus  Ramirez" userId="S::jramirez@flar.net::7a4e4ce7-55fd-4009-9b4c-08a4d9120a7c" providerId="AD" clId="Web-{90C7ECBF-AA5D-CE61-ADC7-CA51548B4CE6}" dt="2025-03-03T13:21:16.224" v="91"/>
          <ac:picMkLst>
            <pc:docMk/>
            <pc:sldMk cId="2582903915" sldId="312"/>
            <ac:picMk id="7" creationId="{BE36986A-8681-7253-878E-A6287B8D01E0}"/>
          </ac:picMkLst>
        </pc:picChg>
        <pc:picChg chg="add del mod">
          <ac:chgData name="Juan Jesus  Ramirez" userId="S::jramirez@flar.net::7a4e4ce7-55fd-4009-9b4c-08a4d9120a7c" providerId="AD" clId="Web-{90C7ECBF-AA5D-CE61-ADC7-CA51548B4CE6}" dt="2025-03-03T13:22:52.633" v="109"/>
          <ac:picMkLst>
            <pc:docMk/>
            <pc:sldMk cId="2582903915" sldId="312"/>
            <ac:picMk id="9" creationId="{E9F736E8-460D-3B8B-C988-58B6CEE1D94E}"/>
          </ac:picMkLst>
        </pc:picChg>
        <pc:picChg chg="add mod">
          <ac:chgData name="Juan Jesus  Ramirez" userId="S::jramirez@flar.net::7a4e4ce7-55fd-4009-9b4c-08a4d9120a7c" providerId="AD" clId="Web-{90C7ECBF-AA5D-CE61-ADC7-CA51548B4CE6}" dt="2025-03-03T13:22:19.820" v="108" actId="14100"/>
          <ac:picMkLst>
            <pc:docMk/>
            <pc:sldMk cId="2582903915" sldId="312"/>
            <ac:picMk id="11" creationId="{5CEA4DA1-C3BC-AF26-E537-C293A0DB9AC2}"/>
          </ac:picMkLst>
        </pc:picChg>
        <pc:picChg chg="add mod">
          <ac:chgData name="Juan Jesus  Ramirez" userId="S::jramirez@flar.net::7a4e4ce7-55fd-4009-9b4c-08a4d9120a7c" providerId="AD" clId="Web-{90C7ECBF-AA5D-CE61-ADC7-CA51548B4CE6}" dt="2025-03-03T13:23:13.743" v="113" actId="1076"/>
          <ac:picMkLst>
            <pc:docMk/>
            <pc:sldMk cId="2582903915" sldId="312"/>
            <ac:picMk id="12" creationId="{B512906E-C502-3A60-DC7F-66C961C89B3D}"/>
          </ac:picMkLst>
        </pc:picChg>
      </pc:sldChg>
      <pc:sldChg chg="addSp delSp modSp">
        <pc:chgData name="Juan Jesus  Ramirez" userId="S::jramirez@flar.net::7a4e4ce7-55fd-4009-9b4c-08a4d9120a7c" providerId="AD" clId="Web-{90C7ECBF-AA5D-CE61-ADC7-CA51548B4CE6}" dt="2025-03-03T13:27:17.312" v="124" actId="1076"/>
        <pc:sldMkLst>
          <pc:docMk/>
          <pc:sldMk cId="2547987231" sldId="314"/>
        </pc:sldMkLst>
        <pc:picChg chg="add mod">
          <ac:chgData name="Juan Jesus  Ramirez" userId="S::jramirez@flar.net::7a4e4ce7-55fd-4009-9b4c-08a4d9120a7c" providerId="AD" clId="Web-{90C7ECBF-AA5D-CE61-ADC7-CA51548B4CE6}" dt="2025-03-03T13:25:23.903" v="116" actId="1076"/>
          <ac:picMkLst>
            <pc:docMk/>
            <pc:sldMk cId="2547987231" sldId="314"/>
            <ac:picMk id="3" creationId="{7C12B9AB-2533-F448-5724-829F3892A8A7}"/>
          </ac:picMkLst>
        </pc:picChg>
        <pc:picChg chg="del mod modCrop">
          <ac:chgData name="Juan Jesus  Ramirez" userId="S::jramirez@flar.net::7a4e4ce7-55fd-4009-9b4c-08a4d9120a7c" providerId="AD" clId="Web-{90C7ECBF-AA5D-CE61-ADC7-CA51548B4CE6}" dt="2025-03-03T13:25:19.809" v="114"/>
          <ac:picMkLst>
            <pc:docMk/>
            <pc:sldMk cId="2547987231" sldId="314"/>
            <ac:picMk id="5" creationId="{FBCD5101-C332-CBFB-A0AB-9304DC23F61B}"/>
          </ac:picMkLst>
        </pc:picChg>
        <pc:picChg chg="del">
          <ac:chgData name="Juan Jesus  Ramirez" userId="S::jramirez@flar.net::7a4e4ce7-55fd-4009-9b4c-08a4d9120a7c" providerId="AD" clId="Web-{90C7ECBF-AA5D-CE61-ADC7-CA51548B4CE6}" dt="2025-03-03T13:25:43.607" v="117"/>
          <ac:picMkLst>
            <pc:docMk/>
            <pc:sldMk cId="2547987231" sldId="314"/>
            <ac:picMk id="6" creationId="{A4B94395-5D49-6195-5432-28AC0560C31D}"/>
          </ac:picMkLst>
        </pc:picChg>
        <pc:picChg chg="del">
          <ac:chgData name="Juan Jesus  Ramirez" userId="S::jramirez@flar.net::7a4e4ce7-55fd-4009-9b4c-08a4d9120a7c" providerId="AD" clId="Web-{90C7ECBF-AA5D-CE61-ADC7-CA51548B4CE6}" dt="2025-03-03T13:27:06.750" v="122"/>
          <ac:picMkLst>
            <pc:docMk/>
            <pc:sldMk cId="2547987231" sldId="314"/>
            <ac:picMk id="7" creationId="{B55597A6-E0D3-D0DC-B644-255A61FD1B75}"/>
          </ac:picMkLst>
        </pc:picChg>
        <pc:picChg chg="add mod">
          <ac:chgData name="Juan Jesus  Ramirez" userId="S::jramirez@flar.net::7a4e4ce7-55fd-4009-9b4c-08a4d9120a7c" providerId="AD" clId="Web-{90C7ECBF-AA5D-CE61-ADC7-CA51548B4CE6}" dt="2025-03-03T13:25:47.654" v="119" actId="1076"/>
          <ac:picMkLst>
            <pc:docMk/>
            <pc:sldMk cId="2547987231" sldId="314"/>
            <ac:picMk id="9" creationId="{8AE66CCE-5F83-AB49-C83E-74D21C2CBC05}"/>
          </ac:picMkLst>
        </pc:picChg>
        <pc:picChg chg="add mod">
          <ac:chgData name="Juan Jesus  Ramirez" userId="S::jramirez@flar.net::7a4e4ce7-55fd-4009-9b4c-08a4d9120a7c" providerId="AD" clId="Web-{90C7ECBF-AA5D-CE61-ADC7-CA51548B4CE6}" dt="2025-03-03T13:26:42.921" v="121" actId="1076"/>
          <ac:picMkLst>
            <pc:docMk/>
            <pc:sldMk cId="2547987231" sldId="314"/>
            <ac:picMk id="10" creationId="{E864443B-CCD1-0F99-8EE0-8E926056B9D3}"/>
          </ac:picMkLst>
        </pc:picChg>
        <pc:picChg chg="add mod">
          <ac:chgData name="Juan Jesus  Ramirez" userId="S::jramirez@flar.net::7a4e4ce7-55fd-4009-9b4c-08a4d9120a7c" providerId="AD" clId="Web-{90C7ECBF-AA5D-CE61-ADC7-CA51548B4CE6}" dt="2025-03-03T13:27:17.312" v="124" actId="1076"/>
          <ac:picMkLst>
            <pc:docMk/>
            <pc:sldMk cId="2547987231" sldId="314"/>
            <ac:picMk id="11" creationId="{B3D9A0B9-CB75-126D-DB0E-6F859930EEE3}"/>
          </ac:picMkLst>
        </pc:picChg>
      </pc:sldChg>
      <pc:sldChg chg="modSp">
        <pc:chgData name="Juan Jesus  Ramirez" userId="S::jramirez@flar.net::7a4e4ce7-55fd-4009-9b4c-08a4d9120a7c" providerId="AD" clId="Web-{90C7ECBF-AA5D-CE61-ADC7-CA51548B4CE6}" dt="2025-03-03T12:50:41" v="10" actId="14100"/>
        <pc:sldMkLst>
          <pc:docMk/>
          <pc:sldMk cId="2389372190" sldId="347"/>
        </pc:sldMkLst>
        <pc:spChg chg="mod">
          <ac:chgData name="Juan Jesus  Ramirez" userId="S::jramirez@flar.net::7a4e4ce7-55fd-4009-9b4c-08a4d9120a7c" providerId="AD" clId="Web-{90C7ECBF-AA5D-CE61-ADC7-CA51548B4CE6}" dt="2025-03-03T12:49:46.201" v="3" actId="14100"/>
          <ac:spMkLst>
            <pc:docMk/>
            <pc:sldMk cId="2389372190" sldId="347"/>
            <ac:spMk id="4" creationId="{D6F5CE02-C63D-2FA1-0B38-25994382AB88}"/>
          </ac:spMkLst>
        </pc:spChg>
        <pc:spChg chg="mod">
          <ac:chgData name="Juan Jesus  Ramirez" userId="S::jramirez@flar.net::7a4e4ce7-55fd-4009-9b4c-08a4d9120a7c" providerId="AD" clId="Web-{90C7ECBF-AA5D-CE61-ADC7-CA51548B4CE6}" dt="2025-03-03T12:50:23.656" v="7" actId="14100"/>
          <ac:spMkLst>
            <pc:docMk/>
            <pc:sldMk cId="2389372190" sldId="347"/>
            <ac:spMk id="13" creationId="{D26531AC-F068-9A8A-4510-777EA52D08EB}"/>
          </ac:spMkLst>
        </pc:spChg>
        <pc:spChg chg="mod">
          <ac:chgData name="Juan Jesus  Ramirez" userId="S::jramirez@flar.net::7a4e4ce7-55fd-4009-9b4c-08a4d9120a7c" providerId="AD" clId="Web-{90C7ECBF-AA5D-CE61-ADC7-CA51548B4CE6}" dt="2025-03-03T12:50:28.843" v="8" actId="14100"/>
          <ac:spMkLst>
            <pc:docMk/>
            <pc:sldMk cId="2389372190" sldId="347"/>
            <ac:spMk id="14" creationId="{D15129C0-C463-E131-A374-2F3F6E95B297}"/>
          </ac:spMkLst>
        </pc:spChg>
        <pc:spChg chg="mod">
          <ac:chgData name="Juan Jesus  Ramirez" userId="S::jramirez@flar.net::7a4e4ce7-55fd-4009-9b4c-08a4d9120a7c" providerId="AD" clId="Web-{90C7ECBF-AA5D-CE61-ADC7-CA51548B4CE6}" dt="2025-03-03T12:50:34" v="9" actId="14100"/>
          <ac:spMkLst>
            <pc:docMk/>
            <pc:sldMk cId="2389372190" sldId="347"/>
            <ac:spMk id="15" creationId="{0EBFB8DC-CF92-AE06-F961-027505525DFB}"/>
          </ac:spMkLst>
        </pc:spChg>
        <pc:spChg chg="mod">
          <ac:chgData name="Juan Jesus  Ramirez" userId="S::jramirez@flar.net::7a4e4ce7-55fd-4009-9b4c-08a4d9120a7c" providerId="AD" clId="Web-{90C7ECBF-AA5D-CE61-ADC7-CA51548B4CE6}" dt="2025-03-03T12:50:41" v="10" actId="14100"/>
          <ac:spMkLst>
            <pc:docMk/>
            <pc:sldMk cId="2389372190" sldId="347"/>
            <ac:spMk id="16" creationId="{596C7137-45A2-DBEB-63E2-20A34C5E9833}"/>
          </ac:spMkLst>
        </pc:spChg>
      </pc:sldChg>
    </pc:docChg>
  </pc:docChgLst>
  <pc:docChgLst>
    <pc:chgData name="Juan Jesus  Ramirez" userId="S::jramirez@flar.net::7a4e4ce7-55fd-4009-9b4c-08a4d9120a7c" providerId="AD" clId="Web-{3A07392F-21D7-D456-994F-DA390CC91BED}"/>
    <pc:docChg chg="addSld delSld modSld">
      <pc:chgData name="Juan Jesus  Ramirez" userId="S::jramirez@flar.net::7a4e4ce7-55fd-4009-9b4c-08a4d9120a7c" providerId="AD" clId="Web-{3A07392F-21D7-D456-994F-DA390CC91BED}" dt="2025-03-03T07:06:17.491" v="805" actId="1076"/>
      <pc:docMkLst>
        <pc:docMk/>
      </pc:docMkLst>
      <pc:sldChg chg="addSp delSp modSp">
        <pc:chgData name="Juan Jesus  Ramirez" userId="S::jramirez@flar.net::7a4e4ce7-55fd-4009-9b4c-08a4d9120a7c" providerId="AD" clId="Web-{3A07392F-21D7-D456-994F-DA390CC91BED}" dt="2025-03-03T05:48:08.738" v="18" actId="20577"/>
        <pc:sldMkLst>
          <pc:docMk/>
          <pc:sldMk cId="4251665413" sldId="321"/>
        </pc:sldMkLst>
        <pc:spChg chg="add mod">
          <ac:chgData name="Juan Jesus  Ramirez" userId="S::jramirez@flar.net::7a4e4ce7-55fd-4009-9b4c-08a4d9120a7c" providerId="AD" clId="Web-{3A07392F-21D7-D456-994F-DA390CC91BED}" dt="2025-03-03T05:48:08.738" v="18" actId="20577"/>
          <ac:spMkLst>
            <pc:docMk/>
            <pc:sldMk cId="4251665413" sldId="321"/>
            <ac:spMk id="2" creationId="{ACBB7029-A14B-BCE9-D64D-5A1406DCD207}"/>
          </ac:spMkLst>
        </pc:spChg>
        <pc:spChg chg="add del">
          <ac:chgData name="Juan Jesus  Ramirez" userId="S::jramirez@flar.net::7a4e4ce7-55fd-4009-9b4c-08a4d9120a7c" providerId="AD" clId="Web-{3A07392F-21D7-D456-994F-DA390CC91BED}" dt="2025-03-03T05:47:19.173" v="11"/>
          <ac:spMkLst>
            <pc:docMk/>
            <pc:sldMk cId="4251665413" sldId="321"/>
            <ac:spMk id="3" creationId="{92566A34-DF02-BEAA-58FA-EC88FB1794B3}"/>
          </ac:spMkLst>
        </pc:spChg>
        <pc:spChg chg="mod">
          <ac:chgData name="Juan Jesus  Ramirez" userId="S::jramirez@flar.net::7a4e4ce7-55fd-4009-9b4c-08a4d9120a7c" providerId="AD" clId="Web-{3A07392F-21D7-D456-994F-DA390CC91BED}" dt="2025-03-03T05:46:36.545" v="8" actId="14100"/>
          <ac:spMkLst>
            <pc:docMk/>
            <pc:sldMk cId="4251665413" sldId="321"/>
            <ac:spMk id="6" creationId="{87592031-4311-AF13-3BF0-A13CA3B344F8}"/>
          </ac:spMkLst>
        </pc:spChg>
      </pc:sldChg>
      <pc:sldChg chg="addSp modSp mod modClrScheme chgLayout">
        <pc:chgData name="Juan Jesus  Ramirez" userId="S::jramirez@flar.net::7a4e4ce7-55fd-4009-9b4c-08a4d9120a7c" providerId="AD" clId="Web-{3A07392F-21D7-D456-994F-DA390CC91BED}" dt="2025-03-03T05:51:06.628" v="44" actId="20577"/>
        <pc:sldMkLst>
          <pc:docMk/>
          <pc:sldMk cId="1653441331" sldId="324"/>
        </pc:sldMkLst>
        <pc:spChg chg="add mod ord">
          <ac:chgData name="Juan Jesus  Ramirez" userId="S::jramirez@flar.net::7a4e4ce7-55fd-4009-9b4c-08a4d9120a7c" providerId="AD" clId="Web-{3A07392F-21D7-D456-994F-DA390CC91BED}" dt="2025-03-03T05:48:51.756" v="23" actId="1076"/>
          <ac:spMkLst>
            <pc:docMk/>
            <pc:sldMk cId="1653441331" sldId="324"/>
            <ac:spMk id="2" creationId="{D69FF6AB-329D-99C8-E363-D69D18B0E082}"/>
          </ac:spMkLst>
        </pc:spChg>
        <pc:spChg chg="add mod ord">
          <ac:chgData name="Juan Jesus  Ramirez" userId="S::jramirez@flar.net::7a4e4ce7-55fd-4009-9b4c-08a4d9120a7c" providerId="AD" clId="Web-{3A07392F-21D7-D456-994F-DA390CC91BED}" dt="2025-03-03T05:51:06.628" v="44" actId="20577"/>
          <ac:spMkLst>
            <pc:docMk/>
            <pc:sldMk cId="1653441331" sldId="324"/>
            <ac:spMk id="3" creationId="{425FE648-892B-446C-4E20-D6F6CFDF9EA4}"/>
          </ac:spMkLst>
        </pc:spChg>
      </pc:sldChg>
      <pc:sldChg chg="addSp delSp modSp">
        <pc:chgData name="Juan Jesus  Ramirez" userId="S::jramirez@flar.net::7a4e4ce7-55fd-4009-9b4c-08a4d9120a7c" providerId="AD" clId="Web-{3A07392F-21D7-D456-994F-DA390CC91BED}" dt="2025-03-03T05:50:56.002" v="42" actId="1076"/>
        <pc:sldMkLst>
          <pc:docMk/>
          <pc:sldMk cId="3409665779" sldId="325"/>
        </pc:sldMkLst>
        <pc:spChg chg="del mod">
          <ac:chgData name="Juan Jesus  Ramirez" userId="S::jramirez@flar.net::7a4e4ce7-55fd-4009-9b4c-08a4d9120a7c" providerId="AD" clId="Web-{3A07392F-21D7-D456-994F-DA390CC91BED}" dt="2025-03-03T05:50:34.501" v="36"/>
          <ac:spMkLst>
            <pc:docMk/>
            <pc:sldMk cId="3409665779" sldId="325"/>
            <ac:spMk id="2" creationId="{52FFBAAD-4DE9-5350-03AB-07023F79E016}"/>
          </ac:spMkLst>
        </pc:spChg>
        <pc:spChg chg="mod">
          <ac:chgData name="Juan Jesus  Ramirez" userId="S::jramirez@flar.net::7a4e4ce7-55fd-4009-9b4c-08a4d9120a7c" providerId="AD" clId="Web-{3A07392F-21D7-D456-994F-DA390CC91BED}" dt="2025-03-03T05:50:29.235" v="32" actId="20577"/>
          <ac:spMkLst>
            <pc:docMk/>
            <pc:sldMk cId="3409665779" sldId="325"/>
            <ac:spMk id="10" creationId="{6B07CB03-B315-0C4F-7AC2-31ACA64D35CC}"/>
          </ac:spMkLst>
        </pc:spChg>
        <pc:picChg chg="add mod">
          <ac:chgData name="Juan Jesus  Ramirez" userId="S::jramirez@flar.net::7a4e4ce7-55fd-4009-9b4c-08a4d9120a7c" providerId="AD" clId="Web-{3A07392F-21D7-D456-994F-DA390CC91BED}" dt="2025-03-03T05:50:56.002" v="42" actId="1076"/>
          <ac:picMkLst>
            <pc:docMk/>
            <pc:sldMk cId="3409665779" sldId="325"/>
            <ac:picMk id="3" creationId="{2F5BFCB5-68F9-3C06-3781-F03913C80C2D}"/>
          </ac:picMkLst>
        </pc:picChg>
        <pc:picChg chg="del">
          <ac:chgData name="Juan Jesus  Ramirez" userId="S::jramirez@flar.net::7a4e4ce7-55fd-4009-9b4c-08a4d9120a7c" providerId="AD" clId="Web-{3A07392F-21D7-D456-994F-DA390CC91BED}" dt="2025-03-03T05:49:58.217" v="29"/>
          <ac:picMkLst>
            <pc:docMk/>
            <pc:sldMk cId="3409665779" sldId="325"/>
            <ac:picMk id="5" creationId="{2636D403-9FA1-34E2-5CF6-D02413A769A0}"/>
          </ac:picMkLst>
        </pc:picChg>
      </pc:sldChg>
      <pc:sldChg chg="addSp delSp modSp">
        <pc:chgData name="Juan Jesus  Ramirez" userId="S::jramirez@flar.net::7a4e4ce7-55fd-4009-9b4c-08a4d9120a7c" providerId="AD" clId="Web-{3A07392F-21D7-D456-994F-DA390CC91BED}" dt="2025-03-03T05:51:54.990" v="53" actId="14100"/>
        <pc:sldMkLst>
          <pc:docMk/>
          <pc:sldMk cId="1875602171" sldId="326"/>
        </pc:sldMkLst>
        <pc:spChg chg="del">
          <ac:chgData name="Juan Jesus  Ramirez" userId="S::jramirez@flar.net::7a4e4ce7-55fd-4009-9b4c-08a4d9120a7c" providerId="AD" clId="Web-{3A07392F-21D7-D456-994F-DA390CC91BED}" dt="2025-03-03T05:51:32.755" v="49"/>
          <ac:spMkLst>
            <pc:docMk/>
            <pc:sldMk cId="1875602171" sldId="326"/>
            <ac:spMk id="2" creationId="{073315EA-B2C2-F8A5-8FA6-F564130A31F4}"/>
          </ac:spMkLst>
        </pc:spChg>
        <pc:spChg chg="mod">
          <ac:chgData name="Juan Jesus  Ramirez" userId="S::jramirez@flar.net::7a4e4ce7-55fd-4009-9b4c-08a4d9120a7c" providerId="AD" clId="Web-{3A07392F-21D7-D456-994F-DA390CC91BED}" dt="2025-03-03T05:51:24.066" v="48" actId="20577"/>
          <ac:spMkLst>
            <pc:docMk/>
            <pc:sldMk cId="1875602171" sldId="326"/>
            <ac:spMk id="3" creationId="{AFDF7850-F6B6-E706-4613-AE6CBC31DA07}"/>
          </ac:spMkLst>
        </pc:spChg>
        <pc:picChg chg="add mod">
          <ac:chgData name="Juan Jesus  Ramirez" userId="S::jramirez@flar.net::7a4e4ce7-55fd-4009-9b4c-08a4d9120a7c" providerId="AD" clId="Web-{3A07392F-21D7-D456-994F-DA390CC91BED}" dt="2025-03-03T05:51:54.990" v="53" actId="14100"/>
          <ac:picMkLst>
            <pc:docMk/>
            <pc:sldMk cId="1875602171" sldId="326"/>
            <ac:picMk id="4" creationId="{90C66286-57E2-4DCD-7FB2-CA358EFADE72}"/>
          </ac:picMkLst>
        </pc:picChg>
        <pc:picChg chg="del">
          <ac:chgData name="Juan Jesus  Ramirez" userId="S::jramirez@flar.net::7a4e4ce7-55fd-4009-9b4c-08a4d9120a7c" providerId="AD" clId="Web-{3A07392F-21D7-D456-994F-DA390CC91BED}" dt="2025-03-03T05:51:09.128" v="45"/>
          <ac:picMkLst>
            <pc:docMk/>
            <pc:sldMk cId="1875602171" sldId="326"/>
            <ac:picMk id="5" creationId="{857929F0-43CC-C1CF-9A78-0A0524110FA8}"/>
          </ac:picMkLst>
        </pc:picChg>
      </pc:sldChg>
      <pc:sldChg chg="addSp delSp modSp">
        <pc:chgData name="Juan Jesus  Ramirez" userId="S::jramirez@flar.net::7a4e4ce7-55fd-4009-9b4c-08a4d9120a7c" providerId="AD" clId="Web-{3A07392F-21D7-D456-994F-DA390CC91BED}" dt="2025-03-03T05:52:55.900" v="64" actId="14100"/>
        <pc:sldMkLst>
          <pc:docMk/>
          <pc:sldMk cId="2918983100" sldId="327"/>
        </pc:sldMkLst>
        <pc:spChg chg="del">
          <ac:chgData name="Juan Jesus  Ramirez" userId="S::jramirez@flar.net::7a4e4ce7-55fd-4009-9b4c-08a4d9120a7c" providerId="AD" clId="Web-{3A07392F-21D7-D456-994F-DA390CC91BED}" dt="2025-03-03T05:52:04.132" v="54"/>
          <ac:spMkLst>
            <pc:docMk/>
            <pc:sldMk cId="2918983100" sldId="327"/>
            <ac:spMk id="2" creationId="{7E1F9468-46DD-33AC-1D2A-E3AB96B20997}"/>
          </ac:spMkLst>
        </pc:spChg>
        <pc:spChg chg="add mod">
          <ac:chgData name="Juan Jesus  Ramirez" userId="S::jramirez@flar.net::7a4e4ce7-55fd-4009-9b4c-08a4d9120a7c" providerId="AD" clId="Web-{3A07392F-21D7-D456-994F-DA390CC91BED}" dt="2025-03-03T05:52:55.900" v="64" actId="14100"/>
          <ac:spMkLst>
            <pc:docMk/>
            <pc:sldMk cId="2918983100" sldId="327"/>
            <ac:spMk id="3" creationId="{2E5DD777-56D2-500D-6B98-FD194C2CD480}"/>
          </ac:spMkLst>
        </pc:spChg>
        <pc:spChg chg="mod">
          <ac:chgData name="Juan Jesus  Ramirez" userId="S::jramirez@flar.net::7a4e4ce7-55fd-4009-9b4c-08a4d9120a7c" providerId="AD" clId="Web-{3A07392F-21D7-D456-994F-DA390CC91BED}" dt="2025-03-03T05:52:23.867" v="57" actId="20577"/>
          <ac:spMkLst>
            <pc:docMk/>
            <pc:sldMk cId="2918983100" sldId="327"/>
            <ac:spMk id="10" creationId="{A70E7B44-280A-7B2D-959C-DDD52B88CB09}"/>
          </ac:spMkLst>
        </pc:spChg>
      </pc:sldChg>
      <pc:sldChg chg="addSp delSp modSp">
        <pc:chgData name="Juan Jesus  Ramirez" userId="S::jramirez@flar.net::7a4e4ce7-55fd-4009-9b4c-08a4d9120a7c" providerId="AD" clId="Web-{3A07392F-21D7-D456-994F-DA390CC91BED}" dt="2025-03-03T05:54:22.859" v="80" actId="14100"/>
        <pc:sldMkLst>
          <pc:docMk/>
          <pc:sldMk cId="3310452155" sldId="328"/>
        </pc:sldMkLst>
        <pc:spChg chg="mod">
          <ac:chgData name="Juan Jesus  Ramirez" userId="S::jramirez@flar.net::7a4e4ce7-55fd-4009-9b4c-08a4d9120a7c" providerId="AD" clId="Web-{3A07392F-21D7-D456-994F-DA390CC91BED}" dt="2025-03-03T05:53:31.950" v="69" actId="20577"/>
          <ac:spMkLst>
            <pc:docMk/>
            <pc:sldMk cId="3310452155" sldId="328"/>
            <ac:spMk id="10" creationId="{63726B59-373A-DEC8-785D-805626F583A1}"/>
          </ac:spMkLst>
        </pc:spChg>
        <pc:grpChg chg="del">
          <ac:chgData name="Juan Jesus  Ramirez" userId="S::jramirez@flar.net::7a4e4ce7-55fd-4009-9b4c-08a4d9120a7c" providerId="AD" clId="Web-{3A07392F-21D7-D456-994F-DA390CC91BED}" dt="2025-03-03T05:53:33.059" v="70"/>
          <ac:grpSpMkLst>
            <pc:docMk/>
            <pc:sldMk cId="3310452155" sldId="328"/>
            <ac:grpSpMk id="3" creationId="{4DE86643-8590-CA0A-187E-524613D9FE87}"/>
          </ac:grpSpMkLst>
        </pc:grpChg>
        <pc:picChg chg="add mod">
          <ac:chgData name="Juan Jesus  Ramirez" userId="S::jramirez@flar.net::7a4e4ce7-55fd-4009-9b4c-08a4d9120a7c" providerId="AD" clId="Web-{3A07392F-21D7-D456-994F-DA390CC91BED}" dt="2025-03-03T05:53:50.935" v="74" actId="1076"/>
          <ac:picMkLst>
            <pc:docMk/>
            <pc:sldMk cId="3310452155" sldId="328"/>
            <ac:picMk id="2" creationId="{5116EF6D-ADCB-BFB0-69CE-91A7BF385F5D}"/>
          </ac:picMkLst>
        </pc:picChg>
        <pc:picChg chg="add mod">
          <ac:chgData name="Juan Jesus  Ramirez" userId="S::jramirez@flar.net::7a4e4ce7-55fd-4009-9b4c-08a4d9120a7c" providerId="AD" clId="Web-{3A07392F-21D7-D456-994F-DA390CC91BED}" dt="2025-03-03T05:54:22.859" v="80" actId="14100"/>
          <ac:picMkLst>
            <pc:docMk/>
            <pc:sldMk cId="3310452155" sldId="328"/>
            <ac:picMk id="9" creationId="{D24D9501-53E3-4AF6-3AA2-8B332D9E6A6C}"/>
          </ac:picMkLst>
        </pc:picChg>
      </pc:sldChg>
      <pc:sldChg chg="addSp delSp modSp">
        <pc:chgData name="Juan Jesus  Ramirez" userId="S::jramirez@flar.net::7a4e4ce7-55fd-4009-9b4c-08a4d9120a7c" providerId="AD" clId="Web-{3A07392F-21D7-D456-994F-DA390CC91BED}" dt="2025-03-03T05:55:03.409" v="90" actId="1076"/>
        <pc:sldMkLst>
          <pc:docMk/>
          <pc:sldMk cId="424188278" sldId="329"/>
        </pc:sldMkLst>
        <pc:spChg chg="del">
          <ac:chgData name="Juan Jesus  Ramirez" userId="S::jramirez@flar.net::7a4e4ce7-55fd-4009-9b4c-08a4d9120a7c" providerId="AD" clId="Web-{3A07392F-21D7-D456-994F-DA390CC91BED}" dt="2025-03-03T05:54:37.923" v="81"/>
          <ac:spMkLst>
            <pc:docMk/>
            <pc:sldMk cId="424188278" sldId="329"/>
            <ac:spMk id="2" creationId="{D9D49389-5E63-F857-47FA-B742CD552021}"/>
          </ac:spMkLst>
        </pc:spChg>
        <pc:spChg chg="mod">
          <ac:chgData name="Juan Jesus  Ramirez" userId="S::jramirez@flar.net::7a4e4ce7-55fd-4009-9b4c-08a4d9120a7c" providerId="AD" clId="Web-{3A07392F-21D7-D456-994F-DA390CC91BED}" dt="2025-03-03T05:54:50.174" v="85" actId="20577"/>
          <ac:spMkLst>
            <pc:docMk/>
            <pc:sldMk cId="424188278" sldId="329"/>
            <ac:spMk id="10" creationId="{AEF939CA-EB83-BC22-0F9E-0A5A285B3E8E}"/>
          </ac:spMkLst>
        </pc:spChg>
        <pc:picChg chg="add mod">
          <ac:chgData name="Juan Jesus  Ramirez" userId="S::jramirez@flar.net::7a4e4ce7-55fd-4009-9b4c-08a4d9120a7c" providerId="AD" clId="Web-{3A07392F-21D7-D456-994F-DA390CC91BED}" dt="2025-03-03T05:55:03.409" v="90" actId="1076"/>
          <ac:picMkLst>
            <pc:docMk/>
            <pc:sldMk cId="424188278" sldId="329"/>
            <ac:picMk id="3" creationId="{F509B9A7-B074-3A97-84DE-45D2A89FCD2D}"/>
          </ac:picMkLst>
        </pc:picChg>
        <pc:picChg chg="del">
          <ac:chgData name="Juan Jesus  Ramirez" userId="S::jramirez@flar.net::7a4e4ce7-55fd-4009-9b4c-08a4d9120a7c" providerId="AD" clId="Web-{3A07392F-21D7-D456-994F-DA390CC91BED}" dt="2025-03-03T05:54:39.532" v="82"/>
          <ac:picMkLst>
            <pc:docMk/>
            <pc:sldMk cId="424188278" sldId="329"/>
            <ac:picMk id="5" creationId="{638C5915-8AFC-E13B-272D-F6406934DB1A}"/>
          </ac:picMkLst>
        </pc:picChg>
      </pc:sldChg>
      <pc:sldChg chg="addSp delSp modSp">
        <pc:chgData name="Juan Jesus  Ramirez" userId="S::jramirez@flar.net::7a4e4ce7-55fd-4009-9b4c-08a4d9120a7c" providerId="AD" clId="Web-{3A07392F-21D7-D456-994F-DA390CC91BED}" dt="2025-03-03T05:56:27.258" v="108" actId="1076"/>
        <pc:sldMkLst>
          <pc:docMk/>
          <pc:sldMk cId="1514967325" sldId="330"/>
        </pc:sldMkLst>
        <pc:spChg chg="add mod">
          <ac:chgData name="Juan Jesus  Ramirez" userId="S::jramirez@flar.net::7a4e4ce7-55fd-4009-9b4c-08a4d9120a7c" providerId="AD" clId="Web-{3A07392F-21D7-D456-994F-DA390CC91BED}" dt="2025-03-03T05:56:23.211" v="107" actId="14100"/>
          <ac:spMkLst>
            <pc:docMk/>
            <pc:sldMk cId="1514967325" sldId="330"/>
            <ac:spMk id="2" creationId="{88AD3D14-1011-5796-AE02-ED74B96E08C2}"/>
          </ac:spMkLst>
        </pc:spChg>
        <pc:spChg chg="del">
          <ac:chgData name="Juan Jesus  Ramirez" userId="S::jramirez@flar.net::7a4e4ce7-55fd-4009-9b4c-08a4d9120a7c" providerId="AD" clId="Web-{3A07392F-21D7-D456-994F-DA390CC91BED}" dt="2025-03-03T05:55:27.067" v="94"/>
          <ac:spMkLst>
            <pc:docMk/>
            <pc:sldMk cId="1514967325" sldId="330"/>
            <ac:spMk id="3" creationId="{7F415D7A-E852-F20C-A9FF-9FB07D9CC8FF}"/>
          </ac:spMkLst>
        </pc:spChg>
        <pc:spChg chg="mod">
          <ac:chgData name="Juan Jesus  Ramirez" userId="S::jramirez@flar.net::7a4e4ce7-55fd-4009-9b4c-08a4d9120a7c" providerId="AD" clId="Web-{3A07392F-21D7-D456-994F-DA390CC91BED}" dt="2025-03-03T05:55:25.629" v="93" actId="20577"/>
          <ac:spMkLst>
            <pc:docMk/>
            <pc:sldMk cId="1514967325" sldId="330"/>
            <ac:spMk id="10" creationId="{3C6BAD3B-C1BB-79B7-9CFB-B80B36A77333}"/>
          </ac:spMkLst>
        </pc:spChg>
        <pc:picChg chg="add mod">
          <ac:chgData name="Juan Jesus  Ramirez" userId="S::jramirez@flar.net::7a4e4ce7-55fd-4009-9b4c-08a4d9120a7c" providerId="AD" clId="Web-{3A07392F-21D7-D456-994F-DA390CC91BED}" dt="2025-03-03T05:56:27.258" v="108" actId="1076"/>
          <ac:picMkLst>
            <pc:docMk/>
            <pc:sldMk cId="1514967325" sldId="330"/>
            <ac:picMk id="4" creationId="{DF24604C-041E-8BDB-55DE-1B526158BF02}"/>
          </ac:picMkLst>
        </pc:picChg>
        <pc:picChg chg="del">
          <ac:chgData name="Juan Jesus  Ramirez" userId="S::jramirez@flar.net::7a4e4ce7-55fd-4009-9b4c-08a4d9120a7c" providerId="AD" clId="Web-{3A07392F-21D7-D456-994F-DA390CC91BED}" dt="2025-03-03T05:55:55.600" v="101"/>
          <ac:picMkLst>
            <pc:docMk/>
            <pc:sldMk cId="1514967325" sldId="330"/>
            <ac:picMk id="5" creationId="{4AF23FF8-8258-4E81-A081-C174F5EE2398}"/>
          </ac:picMkLst>
        </pc:picChg>
      </pc:sldChg>
      <pc:sldChg chg="addSp delSp modSp">
        <pc:chgData name="Juan Jesus  Ramirez" userId="S::jramirez@flar.net::7a4e4ce7-55fd-4009-9b4c-08a4d9120a7c" providerId="AD" clId="Web-{3A07392F-21D7-D456-994F-DA390CC91BED}" dt="2025-03-03T05:58:30.626" v="131"/>
        <pc:sldMkLst>
          <pc:docMk/>
          <pc:sldMk cId="2142531613" sldId="331"/>
        </pc:sldMkLst>
        <pc:spChg chg="mod">
          <ac:chgData name="Juan Jesus  Ramirez" userId="S::jramirez@flar.net::7a4e4ce7-55fd-4009-9b4c-08a4d9120a7c" providerId="AD" clId="Web-{3A07392F-21D7-D456-994F-DA390CC91BED}" dt="2025-03-03T05:57:22.199" v="121" actId="14100"/>
          <ac:spMkLst>
            <pc:docMk/>
            <pc:sldMk cId="2142531613" sldId="331"/>
            <ac:spMk id="3" creationId="{786C3D6C-D21D-7916-99E0-79425B12D87A}"/>
          </ac:spMkLst>
        </pc:spChg>
        <pc:spChg chg="mod">
          <ac:chgData name="Juan Jesus  Ramirez" userId="S::jramirez@flar.net::7a4e4ce7-55fd-4009-9b4c-08a4d9120a7c" providerId="AD" clId="Web-{3A07392F-21D7-D456-994F-DA390CC91BED}" dt="2025-03-03T05:56:46.150" v="110" actId="20577"/>
          <ac:spMkLst>
            <pc:docMk/>
            <pc:sldMk cId="2142531613" sldId="331"/>
            <ac:spMk id="4" creationId="{8DC8F2F8-AA72-B4F6-E3F3-43F221B913EB}"/>
          </ac:spMkLst>
        </pc:spChg>
        <pc:picChg chg="del">
          <ac:chgData name="Juan Jesus  Ramirez" userId="S::jramirez@flar.net::7a4e4ce7-55fd-4009-9b4c-08a4d9120a7c" providerId="AD" clId="Web-{3A07392F-21D7-D456-994F-DA390CC91BED}" dt="2025-03-03T05:57:24.933" v="122"/>
          <ac:picMkLst>
            <pc:docMk/>
            <pc:sldMk cId="2142531613" sldId="331"/>
            <ac:picMk id="2" creationId="{5C0011F3-CABE-61AD-3170-9BD8AFB6A3CC}"/>
          </ac:picMkLst>
        </pc:picChg>
        <pc:picChg chg="add del mod">
          <ac:chgData name="Juan Jesus  Ramirez" userId="S::jramirez@flar.net::7a4e4ce7-55fd-4009-9b4c-08a4d9120a7c" providerId="AD" clId="Web-{3A07392F-21D7-D456-994F-DA390CC91BED}" dt="2025-03-03T05:58:11.984" v="126"/>
          <ac:picMkLst>
            <pc:docMk/>
            <pc:sldMk cId="2142531613" sldId="331"/>
            <ac:picMk id="5" creationId="{A599FE39-5CA8-09C2-987F-05EFB7C95F17}"/>
          </ac:picMkLst>
        </pc:picChg>
        <pc:picChg chg="add mod modCrop">
          <ac:chgData name="Juan Jesus  Ramirez" userId="S::jramirez@flar.net::7a4e4ce7-55fd-4009-9b4c-08a4d9120a7c" providerId="AD" clId="Web-{3A07392F-21D7-D456-994F-DA390CC91BED}" dt="2025-03-03T05:58:30.626" v="131"/>
          <ac:picMkLst>
            <pc:docMk/>
            <pc:sldMk cId="2142531613" sldId="331"/>
            <ac:picMk id="6" creationId="{ED2AE9DE-DAA5-B439-69B6-02F58886243B}"/>
          </ac:picMkLst>
        </pc:picChg>
      </pc:sldChg>
      <pc:sldChg chg="addSp delSp modSp">
        <pc:chgData name="Juan Jesus  Ramirez" userId="S::jramirez@flar.net::7a4e4ce7-55fd-4009-9b4c-08a4d9120a7c" providerId="AD" clId="Web-{3A07392F-21D7-D456-994F-DA390CC91BED}" dt="2025-03-03T05:59:30.176" v="146" actId="20577"/>
        <pc:sldMkLst>
          <pc:docMk/>
          <pc:sldMk cId="3078356088" sldId="332"/>
        </pc:sldMkLst>
        <pc:spChg chg="mod">
          <ac:chgData name="Juan Jesus  Ramirez" userId="S::jramirez@flar.net::7a4e4ce7-55fd-4009-9b4c-08a4d9120a7c" providerId="AD" clId="Web-{3A07392F-21D7-D456-994F-DA390CC91BED}" dt="2025-03-03T05:58:50.596" v="134" actId="20577"/>
          <ac:spMkLst>
            <pc:docMk/>
            <pc:sldMk cId="3078356088" sldId="332"/>
            <ac:spMk id="2" creationId="{505A1AD8-4CE4-743E-EF71-1B65B6EB65D2}"/>
          </ac:spMkLst>
        </pc:spChg>
        <pc:spChg chg="del mod">
          <ac:chgData name="Juan Jesus  Ramirez" userId="S::jramirez@flar.net::7a4e4ce7-55fd-4009-9b4c-08a4d9120a7c" providerId="AD" clId="Web-{3A07392F-21D7-D456-994F-DA390CC91BED}" dt="2025-03-03T05:58:59.096" v="138"/>
          <ac:spMkLst>
            <pc:docMk/>
            <pc:sldMk cId="3078356088" sldId="332"/>
            <ac:spMk id="3" creationId="{40C2E86F-78CB-CAEF-6D15-35587F6E6CEF}"/>
          </ac:spMkLst>
        </pc:spChg>
        <pc:spChg chg="add mod">
          <ac:chgData name="Juan Jesus  Ramirez" userId="S::jramirez@flar.net::7a4e4ce7-55fd-4009-9b4c-08a4d9120a7c" providerId="AD" clId="Web-{3A07392F-21D7-D456-994F-DA390CC91BED}" dt="2025-03-03T05:59:30.176" v="146" actId="20577"/>
          <ac:spMkLst>
            <pc:docMk/>
            <pc:sldMk cId="3078356088" sldId="332"/>
            <ac:spMk id="5" creationId="{BFC8AD95-B712-0A1E-EA17-69ACAD579DB0}"/>
          </ac:spMkLst>
        </pc:spChg>
        <pc:picChg chg="del">
          <ac:chgData name="Juan Jesus  Ramirez" userId="S::jramirez@flar.net::7a4e4ce7-55fd-4009-9b4c-08a4d9120a7c" providerId="AD" clId="Web-{3A07392F-21D7-D456-994F-DA390CC91BED}" dt="2025-03-03T05:58:51.893" v="135"/>
          <ac:picMkLst>
            <pc:docMk/>
            <pc:sldMk cId="3078356088" sldId="332"/>
            <ac:picMk id="4" creationId="{2796B5EC-1BD1-D1BF-C778-6DC3C2E62380}"/>
          </ac:picMkLst>
        </pc:picChg>
      </pc:sldChg>
      <pc:sldChg chg="addSp delSp modSp">
        <pc:chgData name="Juan Jesus  Ramirez" userId="S::jramirez@flar.net::7a4e4ce7-55fd-4009-9b4c-08a4d9120a7c" providerId="AD" clId="Web-{3A07392F-21D7-D456-994F-DA390CC91BED}" dt="2025-03-03T06:03:07.770" v="196"/>
        <pc:sldMkLst>
          <pc:docMk/>
          <pc:sldMk cId="1724872026" sldId="333"/>
        </pc:sldMkLst>
        <pc:spChg chg="mod">
          <ac:chgData name="Juan Jesus  Ramirez" userId="S::jramirez@flar.net::7a4e4ce7-55fd-4009-9b4c-08a4d9120a7c" providerId="AD" clId="Web-{3A07392F-21D7-D456-994F-DA390CC91BED}" dt="2025-03-03T06:02:46.081" v="193" actId="20577"/>
          <ac:spMkLst>
            <pc:docMk/>
            <pc:sldMk cId="1724872026" sldId="333"/>
            <ac:spMk id="2" creationId="{36F90A09-6C58-DF26-49C4-31681F3F1C9B}"/>
          </ac:spMkLst>
        </pc:spChg>
        <pc:spChg chg="mod">
          <ac:chgData name="Juan Jesus  Ramirez" userId="S::jramirez@flar.net::7a4e4ce7-55fd-4009-9b4c-08a4d9120a7c" providerId="AD" clId="Web-{3A07392F-21D7-D456-994F-DA390CC91BED}" dt="2025-03-03T05:59:54.506" v="149" actId="20577"/>
          <ac:spMkLst>
            <pc:docMk/>
            <pc:sldMk cId="1724872026" sldId="333"/>
            <ac:spMk id="3" creationId="{21925D9D-E281-369E-01BF-083A76735ED8}"/>
          </ac:spMkLst>
        </pc:spChg>
        <pc:picChg chg="add del mod">
          <ac:chgData name="Juan Jesus  Ramirez" userId="S::jramirez@flar.net::7a4e4ce7-55fd-4009-9b4c-08a4d9120a7c" providerId="AD" clId="Web-{3A07392F-21D7-D456-994F-DA390CC91BED}" dt="2025-03-03T06:02:19.731" v="184"/>
          <ac:picMkLst>
            <pc:docMk/>
            <pc:sldMk cId="1724872026" sldId="333"/>
            <ac:picMk id="4" creationId="{72E317D3-CDA0-4F37-C68E-3795F1045619}"/>
          </ac:picMkLst>
        </pc:picChg>
        <pc:picChg chg="del">
          <ac:chgData name="Juan Jesus  Ramirez" userId="S::jramirez@flar.net::7a4e4ce7-55fd-4009-9b4c-08a4d9120a7c" providerId="AD" clId="Web-{3A07392F-21D7-D456-994F-DA390CC91BED}" dt="2025-03-03T05:59:54.834" v="150"/>
          <ac:picMkLst>
            <pc:docMk/>
            <pc:sldMk cId="1724872026" sldId="333"/>
            <ac:picMk id="5" creationId="{157E1F6D-1DB9-5F58-9936-81A2259AEE9D}"/>
          </ac:picMkLst>
        </pc:picChg>
        <pc:picChg chg="add mod">
          <ac:chgData name="Juan Jesus  Ramirez" userId="S::jramirez@flar.net::7a4e4ce7-55fd-4009-9b4c-08a4d9120a7c" providerId="AD" clId="Web-{3A07392F-21D7-D456-994F-DA390CC91BED}" dt="2025-03-03T06:02:42.831" v="191" actId="1076"/>
          <ac:picMkLst>
            <pc:docMk/>
            <pc:sldMk cId="1724872026" sldId="333"/>
            <ac:picMk id="6" creationId="{E1461B1D-27E0-19CF-C1DC-C2BEB0C674AD}"/>
          </ac:picMkLst>
        </pc:picChg>
        <pc:picChg chg="add mod">
          <ac:chgData name="Juan Jesus  Ramirez" userId="S::jramirez@flar.net::7a4e4ce7-55fd-4009-9b4c-08a4d9120a7c" providerId="AD" clId="Web-{3A07392F-21D7-D456-994F-DA390CC91BED}" dt="2025-03-03T06:03:07.770" v="196"/>
          <ac:picMkLst>
            <pc:docMk/>
            <pc:sldMk cId="1724872026" sldId="333"/>
            <ac:picMk id="7" creationId="{02929C1B-3626-FDB6-E826-55CB49FEFDD0}"/>
          </ac:picMkLst>
        </pc:picChg>
      </pc:sldChg>
      <pc:sldChg chg="addSp delSp modSp">
        <pc:chgData name="Juan Jesus  Ramirez" userId="S::jramirez@flar.net::7a4e4ce7-55fd-4009-9b4c-08a4d9120a7c" providerId="AD" clId="Web-{3A07392F-21D7-D456-994F-DA390CC91BED}" dt="2025-03-03T06:04:45.390" v="219" actId="1076"/>
        <pc:sldMkLst>
          <pc:docMk/>
          <pc:sldMk cId="2039924727" sldId="334"/>
        </pc:sldMkLst>
        <pc:spChg chg="mod">
          <ac:chgData name="Juan Jesus  Ramirez" userId="S::jramirez@flar.net::7a4e4ce7-55fd-4009-9b4c-08a4d9120a7c" providerId="AD" clId="Web-{3A07392F-21D7-D456-994F-DA390CC91BED}" dt="2025-03-03T06:03:32.417" v="199" actId="20577"/>
          <ac:spMkLst>
            <pc:docMk/>
            <pc:sldMk cId="2039924727" sldId="334"/>
            <ac:spMk id="2" creationId="{CE0DF442-C11E-5D28-1ECC-36FF33807D14}"/>
          </ac:spMkLst>
        </pc:spChg>
        <pc:spChg chg="add mod">
          <ac:chgData name="Juan Jesus  Ramirez" userId="S::jramirez@flar.net::7a4e4ce7-55fd-4009-9b4c-08a4d9120a7c" providerId="AD" clId="Web-{3A07392F-21D7-D456-994F-DA390CC91BED}" dt="2025-03-03T06:04:44.124" v="218" actId="20577"/>
          <ac:spMkLst>
            <pc:docMk/>
            <pc:sldMk cId="2039924727" sldId="334"/>
            <ac:spMk id="4" creationId="{07AC8DBA-31C7-901F-D765-551DA70E7EF4}"/>
          </ac:spMkLst>
        </pc:spChg>
        <pc:picChg chg="del">
          <ac:chgData name="Juan Jesus  Ramirez" userId="S::jramirez@flar.net::7a4e4ce7-55fd-4009-9b4c-08a4d9120a7c" providerId="AD" clId="Web-{3A07392F-21D7-D456-994F-DA390CC91BED}" dt="2025-03-03T06:03:34.433" v="201"/>
          <ac:picMkLst>
            <pc:docMk/>
            <pc:sldMk cId="2039924727" sldId="334"/>
            <ac:picMk id="3" creationId="{07A81635-884F-F816-9CEB-DA8ADA66ECF1}"/>
          </ac:picMkLst>
        </pc:picChg>
        <pc:picChg chg="del">
          <ac:chgData name="Juan Jesus  Ramirez" userId="S::jramirez@flar.net::7a4e4ce7-55fd-4009-9b4c-08a4d9120a7c" providerId="AD" clId="Web-{3A07392F-21D7-D456-994F-DA390CC91BED}" dt="2025-03-03T06:03:33.182" v="200"/>
          <ac:picMkLst>
            <pc:docMk/>
            <pc:sldMk cId="2039924727" sldId="334"/>
            <ac:picMk id="5" creationId="{BA98B7B0-EC30-2F79-222B-17393F868550}"/>
          </ac:picMkLst>
        </pc:picChg>
        <pc:picChg chg="add mod">
          <ac:chgData name="Juan Jesus  Ramirez" userId="S::jramirez@flar.net::7a4e4ce7-55fd-4009-9b4c-08a4d9120a7c" providerId="AD" clId="Web-{3A07392F-21D7-D456-994F-DA390CC91BED}" dt="2025-03-03T06:04:45.390" v="219" actId="1076"/>
          <ac:picMkLst>
            <pc:docMk/>
            <pc:sldMk cId="2039924727" sldId="334"/>
            <ac:picMk id="6" creationId="{C3E0A4AD-7F0D-D444-CB29-95B377754C88}"/>
          </ac:picMkLst>
        </pc:picChg>
      </pc:sldChg>
      <pc:sldChg chg="addSp delSp modSp">
        <pc:chgData name="Juan Jesus  Ramirez" userId="S::jramirez@flar.net::7a4e4ce7-55fd-4009-9b4c-08a4d9120a7c" providerId="AD" clId="Web-{3A07392F-21D7-D456-994F-DA390CC91BED}" dt="2025-03-03T06:05:41.487" v="230" actId="1076"/>
        <pc:sldMkLst>
          <pc:docMk/>
          <pc:sldMk cId="2401041243" sldId="336"/>
        </pc:sldMkLst>
        <pc:spChg chg="del mod">
          <ac:chgData name="Juan Jesus  Ramirez" userId="S::jramirez@flar.net::7a4e4ce7-55fd-4009-9b4c-08a4d9120a7c" providerId="AD" clId="Web-{3A07392F-21D7-D456-994F-DA390CC91BED}" dt="2025-03-03T06:05:20.970" v="225"/>
          <ac:spMkLst>
            <pc:docMk/>
            <pc:sldMk cId="2401041243" sldId="336"/>
            <ac:spMk id="7" creationId="{374B7733-8BDE-FBA8-02B8-5E80449CDEC6}"/>
          </ac:spMkLst>
        </pc:spChg>
        <pc:spChg chg="mod">
          <ac:chgData name="Juan Jesus  Ramirez" userId="S::jramirez@flar.net::7a4e4ce7-55fd-4009-9b4c-08a4d9120a7c" providerId="AD" clId="Web-{3A07392F-21D7-D456-994F-DA390CC91BED}" dt="2025-03-03T06:05:15.720" v="222" actId="20577"/>
          <ac:spMkLst>
            <pc:docMk/>
            <pc:sldMk cId="2401041243" sldId="336"/>
            <ac:spMk id="10" creationId="{01F53555-F527-6504-8A83-CE356CF5D5CA}"/>
          </ac:spMkLst>
        </pc:spChg>
        <pc:grpChg chg="del">
          <ac:chgData name="Juan Jesus  Ramirez" userId="S::jramirez@flar.net::7a4e4ce7-55fd-4009-9b4c-08a4d9120a7c" providerId="AD" clId="Web-{3A07392F-21D7-D456-994F-DA390CC91BED}" dt="2025-03-03T06:05:16.423" v="223"/>
          <ac:grpSpMkLst>
            <pc:docMk/>
            <pc:sldMk cId="2401041243" sldId="336"/>
            <ac:grpSpMk id="2" creationId="{F6F83721-520A-B396-B3BB-1CA19D4E7D53}"/>
          </ac:grpSpMkLst>
        </pc:grpChg>
        <pc:picChg chg="add mod">
          <ac:chgData name="Juan Jesus  Ramirez" userId="S::jramirez@flar.net::7a4e4ce7-55fd-4009-9b4c-08a4d9120a7c" providerId="AD" clId="Web-{3A07392F-21D7-D456-994F-DA390CC91BED}" dt="2025-03-03T06:05:41.487" v="230" actId="1076"/>
          <ac:picMkLst>
            <pc:docMk/>
            <pc:sldMk cId="2401041243" sldId="336"/>
            <ac:picMk id="3" creationId="{8B38FC4B-9506-A2D0-72FC-23A3159CCB8F}"/>
          </ac:picMkLst>
        </pc:picChg>
      </pc:sldChg>
      <pc:sldChg chg="addSp delSp modSp">
        <pc:chgData name="Juan Jesus  Ramirez" userId="S::jramirez@flar.net::7a4e4ce7-55fd-4009-9b4c-08a4d9120a7c" providerId="AD" clId="Web-{3A07392F-21D7-D456-994F-DA390CC91BED}" dt="2025-03-03T06:07:55.980" v="253"/>
        <pc:sldMkLst>
          <pc:docMk/>
          <pc:sldMk cId="71601850" sldId="337"/>
        </pc:sldMkLst>
        <pc:spChg chg="add mod">
          <ac:chgData name="Juan Jesus  Ramirez" userId="S::jramirez@flar.net::7a4e4ce7-55fd-4009-9b4c-08a4d9120a7c" providerId="AD" clId="Web-{3A07392F-21D7-D456-994F-DA390CC91BED}" dt="2025-03-03T06:07:22.119" v="244" actId="20577"/>
          <ac:spMkLst>
            <pc:docMk/>
            <pc:sldMk cId="71601850" sldId="337"/>
            <ac:spMk id="2" creationId="{E735C464-19C5-138C-BCAE-06DC5BE7F2A2}"/>
          </ac:spMkLst>
        </pc:spChg>
        <pc:spChg chg="mod">
          <ac:chgData name="Juan Jesus  Ramirez" userId="S::jramirez@flar.net::7a4e4ce7-55fd-4009-9b4c-08a4d9120a7c" providerId="AD" clId="Web-{3A07392F-21D7-D456-994F-DA390CC91BED}" dt="2025-03-03T06:06:01.551" v="232" actId="20577"/>
          <ac:spMkLst>
            <pc:docMk/>
            <pc:sldMk cId="71601850" sldId="337"/>
            <ac:spMk id="10" creationId="{EF6C5BA8-1B79-ACA2-2B81-9CF9A94BF10E}"/>
          </ac:spMkLst>
        </pc:spChg>
        <pc:picChg chg="del">
          <ac:chgData name="Juan Jesus  Ramirez" userId="S::jramirez@flar.net::7a4e4ce7-55fd-4009-9b4c-08a4d9120a7c" providerId="AD" clId="Web-{3A07392F-21D7-D456-994F-DA390CC91BED}" dt="2025-03-03T06:06:04.145" v="234"/>
          <ac:picMkLst>
            <pc:docMk/>
            <pc:sldMk cId="71601850" sldId="337"/>
            <ac:picMk id="3" creationId="{1A2A5B56-D1DE-68C2-F6F4-C705F327E294}"/>
          </ac:picMkLst>
        </pc:picChg>
        <pc:picChg chg="add mod modCrop">
          <ac:chgData name="Juan Jesus  Ramirez" userId="S::jramirez@flar.net::7a4e4ce7-55fd-4009-9b4c-08a4d9120a7c" providerId="AD" clId="Web-{3A07392F-21D7-D456-994F-DA390CC91BED}" dt="2025-03-03T06:07:55.980" v="253"/>
          <ac:picMkLst>
            <pc:docMk/>
            <pc:sldMk cId="71601850" sldId="337"/>
            <ac:picMk id="4" creationId="{5873F3E4-2BD8-DF78-0E92-943413FF3FED}"/>
          </ac:picMkLst>
        </pc:picChg>
        <pc:picChg chg="del">
          <ac:chgData name="Juan Jesus  Ramirez" userId="S::jramirez@flar.net::7a4e4ce7-55fd-4009-9b4c-08a4d9120a7c" providerId="AD" clId="Web-{3A07392F-21D7-D456-994F-DA390CC91BED}" dt="2025-03-03T06:06:02.942" v="233"/>
          <ac:picMkLst>
            <pc:docMk/>
            <pc:sldMk cId="71601850" sldId="337"/>
            <ac:picMk id="6" creationId="{D47FA5AD-63BB-BEA0-5EC6-AAEAADC2B096}"/>
          </ac:picMkLst>
        </pc:picChg>
      </pc:sldChg>
      <pc:sldChg chg="addSp delSp modSp">
        <pc:chgData name="Juan Jesus  Ramirez" userId="S::jramirez@flar.net::7a4e4ce7-55fd-4009-9b4c-08a4d9120a7c" providerId="AD" clId="Web-{3A07392F-21D7-D456-994F-DA390CC91BED}" dt="2025-03-03T06:08:42.436" v="263" actId="1076"/>
        <pc:sldMkLst>
          <pc:docMk/>
          <pc:sldMk cId="1039433239" sldId="338"/>
        </pc:sldMkLst>
        <pc:spChg chg="del">
          <ac:chgData name="Juan Jesus  Ramirez" userId="S::jramirez@flar.net::7a4e4ce7-55fd-4009-9b4c-08a4d9120a7c" providerId="AD" clId="Web-{3A07392F-21D7-D456-994F-DA390CC91BED}" dt="2025-03-03T06:08:19.435" v="257"/>
          <ac:spMkLst>
            <pc:docMk/>
            <pc:sldMk cId="1039433239" sldId="338"/>
            <ac:spMk id="2" creationId="{B7D6E754-4D7A-7A52-5C86-4485DD6E2308}"/>
          </ac:spMkLst>
        </pc:spChg>
        <pc:spChg chg="del">
          <ac:chgData name="Juan Jesus  Ramirez" userId="S::jramirez@flar.net::7a4e4ce7-55fd-4009-9b4c-08a4d9120a7c" providerId="AD" clId="Web-{3A07392F-21D7-D456-994F-DA390CC91BED}" dt="2025-03-03T06:08:22.435" v="259"/>
          <ac:spMkLst>
            <pc:docMk/>
            <pc:sldMk cId="1039433239" sldId="338"/>
            <ac:spMk id="3" creationId="{6C5FEB34-D5B8-2D66-22FF-A72410E1304A}"/>
          </ac:spMkLst>
        </pc:spChg>
        <pc:spChg chg="mod">
          <ac:chgData name="Juan Jesus  Ramirez" userId="S::jramirez@flar.net::7a4e4ce7-55fd-4009-9b4c-08a4d9120a7c" providerId="AD" clId="Web-{3A07392F-21D7-D456-994F-DA390CC91BED}" dt="2025-03-03T06:08:17.497" v="256" actId="20577"/>
          <ac:spMkLst>
            <pc:docMk/>
            <pc:sldMk cId="1039433239" sldId="338"/>
            <ac:spMk id="6" creationId="{D55B0A6E-6510-14AF-DD2D-F37694C459C0}"/>
          </ac:spMkLst>
        </pc:spChg>
        <pc:picChg chg="add mod">
          <ac:chgData name="Juan Jesus  Ramirez" userId="S::jramirez@flar.net::7a4e4ce7-55fd-4009-9b4c-08a4d9120a7c" providerId="AD" clId="Web-{3A07392F-21D7-D456-994F-DA390CC91BED}" dt="2025-03-03T06:08:42.436" v="263" actId="1076"/>
          <ac:picMkLst>
            <pc:docMk/>
            <pc:sldMk cId="1039433239" sldId="338"/>
            <ac:picMk id="4" creationId="{8971E7ED-AB3D-9634-E019-97FB4F666081}"/>
          </ac:picMkLst>
        </pc:picChg>
        <pc:picChg chg="del">
          <ac:chgData name="Juan Jesus  Ramirez" userId="S::jramirez@flar.net::7a4e4ce7-55fd-4009-9b4c-08a4d9120a7c" providerId="AD" clId="Web-{3A07392F-21D7-D456-994F-DA390CC91BED}" dt="2025-03-03T06:08:20.607" v="258"/>
          <ac:picMkLst>
            <pc:docMk/>
            <pc:sldMk cId="1039433239" sldId="338"/>
            <ac:picMk id="5" creationId="{74A80B66-1B5B-B363-DFEA-356B31D72110}"/>
          </ac:picMkLst>
        </pc:picChg>
      </pc:sldChg>
      <pc:sldChg chg="addSp delSp modSp">
        <pc:chgData name="Juan Jesus  Ramirez" userId="S::jramirez@flar.net::7a4e4ce7-55fd-4009-9b4c-08a4d9120a7c" providerId="AD" clId="Web-{3A07392F-21D7-D456-994F-DA390CC91BED}" dt="2025-03-03T06:13:00.874" v="299" actId="1076"/>
        <pc:sldMkLst>
          <pc:docMk/>
          <pc:sldMk cId="3325858021" sldId="339"/>
        </pc:sldMkLst>
        <pc:spChg chg="del">
          <ac:chgData name="Juan Jesus  Ramirez" userId="S::jramirez@flar.net::7a4e4ce7-55fd-4009-9b4c-08a4d9120a7c" providerId="AD" clId="Web-{3A07392F-21D7-D456-994F-DA390CC91BED}" dt="2025-03-03T06:09:11.813" v="267"/>
          <ac:spMkLst>
            <pc:docMk/>
            <pc:sldMk cId="3325858021" sldId="339"/>
            <ac:spMk id="2" creationId="{B1A634D7-95E5-9C0F-8942-353E091DEE19}"/>
          </ac:spMkLst>
        </pc:spChg>
        <pc:spChg chg="mod">
          <ac:chgData name="Juan Jesus  Ramirez" userId="S::jramirez@flar.net::7a4e4ce7-55fd-4009-9b4c-08a4d9120a7c" providerId="AD" clId="Web-{3A07392F-21D7-D456-994F-DA390CC91BED}" dt="2025-03-03T06:10:45.100" v="285" actId="20577"/>
          <ac:spMkLst>
            <pc:docMk/>
            <pc:sldMk cId="3325858021" sldId="339"/>
            <ac:spMk id="3" creationId="{EDE9FDE8-2E7A-778A-6FF6-A7F1F48E1322}"/>
          </ac:spMkLst>
        </pc:spChg>
        <pc:spChg chg="mod">
          <ac:chgData name="Juan Jesus  Ramirez" userId="S::jramirez@flar.net::7a4e4ce7-55fd-4009-9b4c-08a4d9120a7c" providerId="AD" clId="Web-{3A07392F-21D7-D456-994F-DA390CC91BED}" dt="2025-03-03T06:09:11.141" v="266" actId="20577"/>
          <ac:spMkLst>
            <pc:docMk/>
            <pc:sldMk cId="3325858021" sldId="339"/>
            <ac:spMk id="4" creationId="{4F5A263E-7D8B-3C52-6CAD-BB32BA972B02}"/>
          </ac:spMkLst>
        </pc:spChg>
        <pc:picChg chg="del">
          <ac:chgData name="Juan Jesus  Ramirez" userId="S::jramirez@flar.net::7a4e4ce7-55fd-4009-9b4c-08a4d9120a7c" providerId="AD" clId="Web-{3A07392F-21D7-D456-994F-DA390CC91BED}" dt="2025-03-03T06:09:13.126" v="268"/>
          <ac:picMkLst>
            <pc:docMk/>
            <pc:sldMk cId="3325858021" sldId="339"/>
            <ac:picMk id="5" creationId="{C7661F87-02E7-4F42-E6D2-95519DFC38CF}"/>
          </ac:picMkLst>
        </pc:picChg>
        <pc:picChg chg="add del mod">
          <ac:chgData name="Juan Jesus  Ramirez" userId="S::jramirez@flar.net::7a4e4ce7-55fd-4009-9b4c-08a4d9120a7c" providerId="AD" clId="Web-{3A07392F-21D7-D456-994F-DA390CC91BED}" dt="2025-03-03T06:11:29.244" v="289"/>
          <ac:picMkLst>
            <pc:docMk/>
            <pc:sldMk cId="3325858021" sldId="339"/>
            <ac:picMk id="6" creationId="{19EF4705-45DD-36EE-893D-2C63536E6F89}"/>
          </ac:picMkLst>
        </pc:picChg>
        <pc:picChg chg="add del mod modCrop">
          <ac:chgData name="Juan Jesus  Ramirez" userId="S::jramirez@flar.net::7a4e4ce7-55fd-4009-9b4c-08a4d9120a7c" providerId="AD" clId="Web-{3A07392F-21D7-D456-994F-DA390CC91BED}" dt="2025-03-03T06:12:37.107" v="295"/>
          <ac:picMkLst>
            <pc:docMk/>
            <pc:sldMk cId="3325858021" sldId="339"/>
            <ac:picMk id="7" creationId="{A51ADE16-552C-4987-2F3C-D230055D6A57}"/>
          </ac:picMkLst>
        </pc:picChg>
        <pc:picChg chg="add mod">
          <ac:chgData name="Juan Jesus  Ramirez" userId="S::jramirez@flar.net::7a4e4ce7-55fd-4009-9b4c-08a4d9120a7c" providerId="AD" clId="Web-{3A07392F-21D7-D456-994F-DA390CC91BED}" dt="2025-03-03T06:13:00.874" v="299" actId="1076"/>
          <ac:picMkLst>
            <pc:docMk/>
            <pc:sldMk cId="3325858021" sldId="339"/>
            <ac:picMk id="9" creationId="{65727B84-D953-45F4-E24F-F76567E8436D}"/>
          </ac:picMkLst>
        </pc:picChg>
      </pc:sldChg>
      <pc:sldChg chg="delSp modSp">
        <pc:chgData name="Juan Jesus  Ramirez" userId="S::jramirez@flar.net::7a4e4ce7-55fd-4009-9b4c-08a4d9120a7c" providerId="AD" clId="Web-{3A07392F-21D7-D456-994F-DA390CC91BED}" dt="2025-03-03T06:14:43.447" v="322" actId="1076"/>
        <pc:sldMkLst>
          <pc:docMk/>
          <pc:sldMk cId="4224072357" sldId="340"/>
        </pc:sldMkLst>
        <pc:spChg chg="del">
          <ac:chgData name="Juan Jesus  Ramirez" userId="S::jramirez@flar.net::7a4e4ce7-55fd-4009-9b4c-08a4d9120a7c" providerId="AD" clId="Web-{3A07392F-21D7-D456-994F-DA390CC91BED}" dt="2025-03-03T06:13:07.109" v="300"/>
          <ac:spMkLst>
            <pc:docMk/>
            <pc:sldMk cId="4224072357" sldId="340"/>
            <ac:spMk id="2" creationId="{148FCA6C-4670-BC7D-113B-AEB1913B8EC7}"/>
          </ac:spMkLst>
        </pc:spChg>
        <pc:spChg chg="mod">
          <ac:chgData name="Juan Jesus  Ramirez" userId="S::jramirez@flar.net::7a4e4ce7-55fd-4009-9b4c-08a4d9120a7c" providerId="AD" clId="Web-{3A07392F-21D7-D456-994F-DA390CC91BED}" dt="2025-03-03T06:14:09.430" v="318" actId="1076"/>
          <ac:spMkLst>
            <pc:docMk/>
            <pc:sldMk cId="4224072357" sldId="340"/>
            <ac:spMk id="3" creationId="{5E1DD9CB-60D8-972E-9728-4AF98AE32141}"/>
          </ac:spMkLst>
        </pc:spChg>
        <pc:spChg chg="mod">
          <ac:chgData name="Juan Jesus  Ramirez" userId="S::jramirez@flar.net::7a4e4ce7-55fd-4009-9b4c-08a4d9120a7c" providerId="AD" clId="Web-{3A07392F-21D7-D456-994F-DA390CC91BED}" dt="2025-03-03T06:14:43.447" v="322" actId="1076"/>
          <ac:spMkLst>
            <pc:docMk/>
            <pc:sldMk cId="4224072357" sldId="340"/>
            <ac:spMk id="4" creationId="{D6E5F466-161F-1184-48A8-13376F147811}"/>
          </ac:spMkLst>
        </pc:spChg>
        <pc:picChg chg="del">
          <ac:chgData name="Juan Jesus  Ramirez" userId="S::jramirez@flar.net::7a4e4ce7-55fd-4009-9b4c-08a4d9120a7c" providerId="AD" clId="Web-{3A07392F-21D7-D456-994F-DA390CC91BED}" dt="2025-03-03T06:13:08.328" v="301"/>
          <ac:picMkLst>
            <pc:docMk/>
            <pc:sldMk cId="4224072357" sldId="340"/>
            <ac:picMk id="5" creationId="{2376E708-2DFF-911A-24EB-3FBA23379FF5}"/>
          </ac:picMkLst>
        </pc:picChg>
      </pc:sldChg>
      <pc:sldChg chg="addSp delSp modSp">
        <pc:chgData name="Juan Jesus  Ramirez" userId="S::jramirez@flar.net::7a4e4ce7-55fd-4009-9b4c-08a4d9120a7c" providerId="AD" clId="Web-{3A07392F-21D7-D456-994F-DA390CC91BED}" dt="2025-03-03T06:17:30.008" v="338" actId="14100"/>
        <pc:sldMkLst>
          <pc:docMk/>
          <pc:sldMk cId="4231050197" sldId="341"/>
        </pc:sldMkLst>
        <pc:spChg chg="mod">
          <ac:chgData name="Juan Jesus  Ramirez" userId="S::jramirez@flar.net::7a4e4ce7-55fd-4009-9b4c-08a4d9120a7c" providerId="AD" clId="Web-{3A07392F-21D7-D456-994F-DA390CC91BED}" dt="2025-03-03T06:16:04.440" v="326" actId="20577"/>
          <ac:spMkLst>
            <pc:docMk/>
            <pc:sldMk cId="4231050197" sldId="341"/>
            <ac:spMk id="2" creationId="{4FDA7A9F-A95B-866E-5684-A52F2FD51DF6}"/>
          </ac:spMkLst>
        </pc:spChg>
        <pc:spChg chg="del mod">
          <ac:chgData name="Juan Jesus  Ramirez" userId="S::jramirez@flar.net::7a4e4ce7-55fd-4009-9b4c-08a4d9120a7c" providerId="AD" clId="Web-{3A07392F-21D7-D456-994F-DA390CC91BED}" dt="2025-03-03T06:16:15.910" v="331"/>
          <ac:spMkLst>
            <pc:docMk/>
            <pc:sldMk cId="4231050197" sldId="341"/>
            <ac:spMk id="3" creationId="{F444F6FE-4B66-F8B1-80EA-B753EC58470D}"/>
          </ac:spMkLst>
        </pc:spChg>
        <pc:spChg chg="del">
          <ac:chgData name="Juan Jesus  Ramirez" userId="S::jramirez@flar.net::7a4e4ce7-55fd-4009-9b4c-08a4d9120a7c" providerId="AD" clId="Web-{3A07392F-21D7-D456-994F-DA390CC91BED}" dt="2025-03-03T06:16:09.753" v="327"/>
          <ac:spMkLst>
            <pc:docMk/>
            <pc:sldMk cId="4231050197" sldId="341"/>
            <ac:spMk id="4" creationId="{30239DC6-1A1C-E4C3-9012-29E9980C50BC}"/>
          </ac:spMkLst>
        </pc:spChg>
        <pc:spChg chg="add mod">
          <ac:chgData name="Juan Jesus  Ramirez" userId="S::jramirez@flar.net::7a4e4ce7-55fd-4009-9b4c-08a4d9120a7c" providerId="AD" clId="Web-{3A07392F-21D7-D456-994F-DA390CC91BED}" dt="2025-03-03T06:17:30.008" v="338" actId="14100"/>
          <ac:spMkLst>
            <pc:docMk/>
            <pc:sldMk cId="4231050197" sldId="341"/>
            <ac:spMk id="6" creationId="{3FD9613D-FAA8-16CC-C53B-BDBC952E55A4}"/>
          </ac:spMkLst>
        </pc:spChg>
        <pc:picChg chg="del">
          <ac:chgData name="Juan Jesus  Ramirez" userId="S::jramirez@flar.net::7a4e4ce7-55fd-4009-9b4c-08a4d9120a7c" providerId="AD" clId="Web-{3A07392F-21D7-D456-994F-DA390CC91BED}" dt="2025-03-03T06:16:11.175" v="328"/>
          <ac:picMkLst>
            <pc:docMk/>
            <pc:sldMk cId="4231050197" sldId="341"/>
            <ac:picMk id="5" creationId="{FC7D1732-06BE-40A2-5CB6-AC530F3F1DA6}"/>
          </ac:picMkLst>
        </pc:picChg>
      </pc:sldChg>
      <pc:sldChg chg="addSp delSp modSp">
        <pc:chgData name="Juan Jesus  Ramirez" userId="S::jramirez@flar.net::7a4e4ce7-55fd-4009-9b4c-08a4d9120a7c" providerId="AD" clId="Web-{3A07392F-21D7-D456-994F-DA390CC91BED}" dt="2025-03-03T06:19:37.250" v="354" actId="20577"/>
        <pc:sldMkLst>
          <pc:docMk/>
          <pc:sldMk cId="2184238356" sldId="342"/>
        </pc:sldMkLst>
        <pc:spChg chg="mod">
          <ac:chgData name="Juan Jesus  Ramirez" userId="S::jramirez@flar.net::7a4e4ce7-55fd-4009-9b4c-08a4d9120a7c" providerId="AD" clId="Web-{3A07392F-21D7-D456-994F-DA390CC91BED}" dt="2025-03-03T06:18:59.029" v="345" actId="20577"/>
          <ac:spMkLst>
            <pc:docMk/>
            <pc:sldMk cId="2184238356" sldId="342"/>
            <ac:spMk id="2" creationId="{14DEB89C-57AF-F820-A1ED-3DE518D45BC9}"/>
          </ac:spMkLst>
        </pc:spChg>
        <pc:spChg chg="add mod">
          <ac:chgData name="Juan Jesus  Ramirez" userId="S::jramirez@flar.net::7a4e4ce7-55fd-4009-9b4c-08a4d9120a7c" providerId="AD" clId="Web-{3A07392F-21D7-D456-994F-DA390CC91BED}" dt="2025-03-03T06:19:37.250" v="354" actId="20577"/>
          <ac:spMkLst>
            <pc:docMk/>
            <pc:sldMk cId="2184238356" sldId="342"/>
            <ac:spMk id="3" creationId="{EAAEE6FF-B5C4-0ADA-60C3-2B112EB6BE06}"/>
          </ac:spMkLst>
        </pc:spChg>
        <pc:spChg chg="del">
          <ac:chgData name="Juan Jesus  Ramirez" userId="S::jramirez@flar.net::7a4e4ce7-55fd-4009-9b4c-08a4d9120a7c" providerId="AD" clId="Web-{3A07392F-21D7-D456-994F-DA390CC91BED}" dt="2025-03-03T06:19:02.842" v="346"/>
          <ac:spMkLst>
            <pc:docMk/>
            <pc:sldMk cId="2184238356" sldId="342"/>
            <ac:spMk id="4" creationId="{11153FC0-998F-A0C8-5649-D21C6F2DB9A4}"/>
          </ac:spMkLst>
        </pc:spChg>
      </pc:sldChg>
      <pc:sldChg chg="addSp delSp modSp">
        <pc:chgData name="Juan Jesus  Ramirez" userId="S::jramirez@flar.net::7a4e4ce7-55fd-4009-9b4c-08a4d9120a7c" providerId="AD" clId="Web-{3A07392F-21D7-D456-994F-DA390CC91BED}" dt="2025-03-03T06:21:13.959" v="376" actId="1076"/>
        <pc:sldMkLst>
          <pc:docMk/>
          <pc:sldMk cId="1114570432" sldId="343"/>
        </pc:sldMkLst>
        <pc:spChg chg="add mod">
          <ac:chgData name="Juan Jesus  Ramirez" userId="S::jramirez@flar.net::7a4e4ce7-55fd-4009-9b4c-08a4d9120a7c" providerId="AD" clId="Web-{3A07392F-21D7-D456-994F-DA390CC91BED}" dt="2025-03-03T06:21:02.881" v="372" actId="20577"/>
          <ac:spMkLst>
            <pc:docMk/>
            <pc:sldMk cId="1114570432" sldId="343"/>
            <ac:spMk id="2" creationId="{E30FF99E-4559-531C-B2C0-C28F7746AE47}"/>
          </ac:spMkLst>
        </pc:spChg>
        <pc:spChg chg="mod">
          <ac:chgData name="Juan Jesus  Ramirez" userId="S::jramirez@flar.net::7a4e4ce7-55fd-4009-9b4c-08a4d9120a7c" providerId="AD" clId="Web-{3A07392F-21D7-D456-994F-DA390CC91BED}" dt="2025-03-03T06:20:02.830" v="357" actId="20577"/>
          <ac:spMkLst>
            <pc:docMk/>
            <pc:sldMk cId="1114570432" sldId="343"/>
            <ac:spMk id="10" creationId="{313F3C2A-3091-1C13-CF1D-B0B1122B907F}"/>
          </ac:spMkLst>
        </pc:spChg>
        <pc:grpChg chg="del">
          <ac:chgData name="Juan Jesus  Ramirez" userId="S::jramirez@flar.net::7a4e4ce7-55fd-4009-9b4c-08a4d9120a7c" providerId="AD" clId="Web-{3A07392F-21D7-D456-994F-DA390CC91BED}" dt="2025-03-03T06:20:03.158" v="358"/>
          <ac:grpSpMkLst>
            <pc:docMk/>
            <pc:sldMk cId="1114570432" sldId="343"/>
            <ac:grpSpMk id="3" creationId="{48013DAA-B6EE-1772-8A3E-8EA1B2FE1EC3}"/>
          </ac:grpSpMkLst>
        </pc:grpChg>
        <pc:picChg chg="add mod">
          <ac:chgData name="Juan Jesus  Ramirez" userId="S::jramirez@flar.net::7a4e4ce7-55fd-4009-9b4c-08a4d9120a7c" providerId="AD" clId="Web-{3A07392F-21D7-D456-994F-DA390CC91BED}" dt="2025-03-03T06:21:13.959" v="376" actId="1076"/>
          <ac:picMkLst>
            <pc:docMk/>
            <pc:sldMk cId="1114570432" sldId="343"/>
            <ac:picMk id="5" creationId="{3E0A1476-4D11-830B-0A60-87EE693C3C17}"/>
          </ac:picMkLst>
        </pc:picChg>
      </pc:sldChg>
      <pc:sldChg chg="addSp modSp mod modClrScheme chgLayout">
        <pc:chgData name="Juan Jesus  Ramirez" userId="S::jramirez@flar.net::7a4e4ce7-55fd-4009-9b4c-08a4d9120a7c" providerId="AD" clId="Web-{3A07392F-21D7-D456-994F-DA390CC91BED}" dt="2025-03-03T06:23:16.111" v="398" actId="20577"/>
        <pc:sldMkLst>
          <pc:docMk/>
          <pc:sldMk cId="3102330192" sldId="344"/>
        </pc:sldMkLst>
        <pc:spChg chg="add mod ord">
          <ac:chgData name="Juan Jesus  Ramirez" userId="S::jramirez@flar.net::7a4e4ce7-55fd-4009-9b4c-08a4d9120a7c" providerId="AD" clId="Web-{3A07392F-21D7-D456-994F-DA390CC91BED}" dt="2025-03-03T06:23:16.111" v="398" actId="20577"/>
          <ac:spMkLst>
            <pc:docMk/>
            <pc:sldMk cId="3102330192" sldId="344"/>
            <ac:spMk id="2" creationId="{F95357DB-506D-9C69-1765-B3C260DDB808}"/>
          </ac:spMkLst>
        </pc:spChg>
        <pc:spChg chg="add mod ord">
          <ac:chgData name="Juan Jesus  Ramirez" userId="S::jramirez@flar.net::7a4e4ce7-55fd-4009-9b4c-08a4d9120a7c" providerId="AD" clId="Web-{3A07392F-21D7-D456-994F-DA390CC91BED}" dt="2025-03-03T06:22:58.594" v="396" actId="20577"/>
          <ac:spMkLst>
            <pc:docMk/>
            <pc:sldMk cId="3102330192" sldId="344"/>
            <ac:spMk id="3" creationId="{F9E4A051-AB7E-E2FF-2045-29CF213D57DD}"/>
          </ac:spMkLst>
        </pc:spChg>
        <pc:picChg chg="add mod">
          <ac:chgData name="Juan Jesus  Ramirez" userId="S::jramirez@flar.net::7a4e4ce7-55fd-4009-9b4c-08a4d9120a7c" providerId="AD" clId="Web-{3A07392F-21D7-D456-994F-DA390CC91BED}" dt="2025-03-03T06:21:56.322" v="380"/>
          <ac:picMkLst>
            <pc:docMk/>
            <pc:sldMk cId="3102330192" sldId="344"/>
            <ac:picMk id="4" creationId="{6A68C4D9-8E5F-62B9-C252-061CF9E1005A}"/>
          </ac:picMkLst>
        </pc:picChg>
      </pc:sldChg>
      <pc:sldChg chg="addSp delSp modSp">
        <pc:chgData name="Juan Jesus  Ramirez" userId="S::jramirez@flar.net::7a4e4ce7-55fd-4009-9b4c-08a4d9120a7c" providerId="AD" clId="Web-{3A07392F-21D7-D456-994F-DA390CC91BED}" dt="2025-03-03T06:28:22.287" v="460"/>
        <pc:sldMkLst>
          <pc:docMk/>
          <pc:sldMk cId="1241146266" sldId="345"/>
        </pc:sldMkLst>
        <pc:spChg chg="mod">
          <ac:chgData name="Juan Jesus  Ramirez" userId="S::jramirez@flar.net::7a4e4ce7-55fd-4009-9b4c-08a4d9120a7c" providerId="AD" clId="Web-{3A07392F-21D7-D456-994F-DA390CC91BED}" dt="2025-03-03T06:27:42.050" v="453" actId="20577"/>
          <ac:spMkLst>
            <pc:docMk/>
            <pc:sldMk cId="1241146266" sldId="345"/>
            <ac:spMk id="5" creationId="{279BADAC-B60C-12B3-2F91-7879547FAED7}"/>
          </ac:spMkLst>
        </pc:spChg>
        <pc:spChg chg="del">
          <ac:chgData name="Juan Jesus  Ramirez" userId="S::jramirez@flar.net::7a4e4ce7-55fd-4009-9b4c-08a4d9120a7c" providerId="AD" clId="Web-{3A07392F-21D7-D456-994F-DA390CC91BED}" dt="2025-03-03T06:25:48.980" v="421"/>
          <ac:spMkLst>
            <pc:docMk/>
            <pc:sldMk cId="1241146266" sldId="345"/>
            <ac:spMk id="7" creationId="{9289A5DB-AD84-2007-E358-97A91F0999E3}"/>
          </ac:spMkLst>
        </pc:spChg>
        <pc:spChg chg="mod">
          <ac:chgData name="Juan Jesus  Ramirez" userId="S::jramirez@flar.net::7a4e4ce7-55fd-4009-9b4c-08a4d9120a7c" providerId="AD" clId="Web-{3A07392F-21D7-D456-994F-DA390CC91BED}" dt="2025-03-03T06:25:36.683" v="420" actId="20577"/>
          <ac:spMkLst>
            <pc:docMk/>
            <pc:sldMk cId="1241146266" sldId="345"/>
            <ac:spMk id="10" creationId="{8EE19575-9BCA-03F7-03DD-6E9C57F2067C}"/>
          </ac:spMkLst>
        </pc:spChg>
        <pc:picChg chg="add del mod">
          <ac:chgData name="Juan Jesus  Ramirez" userId="S::jramirez@flar.net::7a4e4ce7-55fd-4009-9b4c-08a4d9120a7c" providerId="AD" clId="Web-{3A07392F-21D7-D456-994F-DA390CC91BED}" dt="2025-03-03T06:27:51.691" v="457"/>
          <ac:picMkLst>
            <pc:docMk/>
            <pc:sldMk cId="1241146266" sldId="345"/>
            <ac:picMk id="2" creationId="{90AEDE21-D9C4-808D-4ED3-BB9A98C88D34}"/>
          </ac:picMkLst>
        </pc:picChg>
        <pc:picChg chg="add mod">
          <ac:chgData name="Juan Jesus  Ramirez" userId="S::jramirez@flar.net::7a4e4ce7-55fd-4009-9b4c-08a4d9120a7c" providerId="AD" clId="Web-{3A07392F-21D7-D456-994F-DA390CC91BED}" dt="2025-03-03T06:28:22.287" v="460"/>
          <ac:picMkLst>
            <pc:docMk/>
            <pc:sldMk cId="1241146266" sldId="345"/>
            <ac:picMk id="3" creationId="{654CF502-FC10-6DF0-979E-12C78402F677}"/>
          </ac:picMkLst>
        </pc:picChg>
        <pc:picChg chg="mod">
          <ac:chgData name="Juan Jesus  Ramirez" userId="S::jramirez@flar.net::7a4e4ce7-55fd-4009-9b4c-08a4d9120a7c" providerId="AD" clId="Web-{3A07392F-21D7-D456-994F-DA390CC91BED}" dt="2025-03-03T06:25:59.028" v="423" actId="1076"/>
          <ac:picMkLst>
            <pc:docMk/>
            <pc:sldMk cId="1241146266" sldId="345"/>
            <ac:picMk id="8" creationId="{1EAEC4DF-015C-A65F-0946-BA2735032CE6}"/>
          </ac:picMkLst>
        </pc:picChg>
      </pc:sldChg>
      <pc:sldChg chg="addSp delSp modSp">
        <pc:chgData name="Juan Jesus  Ramirez" userId="S::jramirez@flar.net::7a4e4ce7-55fd-4009-9b4c-08a4d9120a7c" providerId="AD" clId="Web-{3A07392F-21D7-D456-994F-DA390CC91BED}" dt="2025-03-03T06:33:16.607" v="494" actId="1076"/>
        <pc:sldMkLst>
          <pc:docMk/>
          <pc:sldMk cId="405066709" sldId="346"/>
        </pc:sldMkLst>
        <pc:spChg chg="add mod">
          <ac:chgData name="Juan Jesus  Ramirez" userId="S::jramirez@flar.net::7a4e4ce7-55fd-4009-9b4c-08a4d9120a7c" providerId="AD" clId="Web-{3A07392F-21D7-D456-994F-DA390CC91BED}" dt="2025-03-03T06:31:56.383" v="479" actId="20577"/>
          <ac:spMkLst>
            <pc:docMk/>
            <pc:sldMk cId="405066709" sldId="346"/>
            <ac:spMk id="5" creationId="{38B34610-FAF0-92EE-3414-5E53B8787B38}"/>
          </ac:spMkLst>
        </pc:spChg>
        <pc:spChg chg="del mod">
          <ac:chgData name="Juan Jesus  Ramirez" userId="S::jramirez@flar.net::7a4e4ce7-55fd-4009-9b4c-08a4d9120a7c" providerId="AD" clId="Web-{3A07392F-21D7-D456-994F-DA390CC91BED}" dt="2025-03-03T06:30:18.345" v="464"/>
          <ac:spMkLst>
            <pc:docMk/>
            <pc:sldMk cId="405066709" sldId="346"/>
            <ac:spMk id="10" creationId="{F47294C9-3A2D-2D7B-4120-46E73C681864}"/>
          </ac:spMkLst>
        </pc:spChg>
        <pc:picChg chg="del">
          <ac:chgData name="Juan Jesus  Ramirez" userId="S::jramirez@flar.net::7a4e4ce7-55fd-4009-9b4c-08a4d9120a7c" providerId="AD" clId="Web-{3A07392F-21D7-D456-994F-DA390CC91BED}" dt="2025-03-03T06:30:05.157" v="461"/>
          <ac:picMkLst>
            <pc:docMk/>
            <pc:sldMk cId="405066709" sldId="346"/>
            <ac:picMk id="2" creationId="{F9991310-17C6-E648-AE7B-60672C5C5271}"/>
          </ac:picMkLst>
        </pc:picChg>
        <pc:picChg chg="add mod">
          <ac:chgData name="Juan Jesus  Ramirez" userId="S::jramirez@flar.net::7a4e4ce7-55fd-4009-9b4c-08a4d9120a7c" providerId="AD" clId="Web-{3A07392F-21D7-D456-994F-DA390CC91BED}" dt="2025-03-03T06:33:16.607" v="494" actId="1076"/>
          <ac:picMkLst>
            <pc:docMk/>
            <pc:sldMk cId="405066709" sldId="346"/>
            <ac:picMk id="3" creationId="{94DB32B5-653B-D276-8BF0-4B685A731BAB}"/>
          </ac:picMkLst>
        </pc:picChg>
        <pc:picChg chg="add mod">
          <ac:chgData name="Juan Jesus  Ramirez" userId="S::jramirez@flar.net::7a4e4ce7-55fd-4009-9b4c-08a4d9120a7c" providerId="AD" clId="Web-{3A07392F-21D7-D456-994F-DA390CC91BED}" dt="2025-03-03T06:30:42.737" v="467" actId="1076"/>
          <ac:picMkLst>
            <pc:docMk/>
            <pc:sldMk cId="405066709" sldId="346"/>
            <ac:picMk id="4" creationId="{E96C2F6C-6B4B-1254-F368-9D100400246F}"/>
          </ac:picMkLst>
        </pc:picChg>
        <pc:picChg chg="add mod ord">
          <ac:chgData name="Juan Jesus  Ramirez" userId="S::jramirez@flar.net::7a4e4ce7-55fd-4009-9b4c-08a4d9120a7c" providerId="AD" clId="Web-{3A07392F-21D7-D456-994F-DA390CC91BED}" dt="2025-03-03T06:33:14.356" v="493" actId="1076"/>
          <ac:picMkLst>
            <pc:docMk/>
            <pc:sldMk cId="405066709" sldId="346"/>
            <ac:picMk id="6" creationId="{7BD5C150-A083-1883-2D63-AA9FE4C6FC3B}"/>
          </ac:picMkLst>
        </pc:picChg>
        <pc:picChg chg="ord">
          <ac:chgData name="Juan Jesus  Ramirez" userId="S::jramirez@flar.net::7a4e4ce7-55fd-4009-9b4c-08a4d9120a7c" providerId="AD" clId="Web-{3A07392F-21D7-D456-994F-DA390CC91BED}" dt="2025-03-03T06:33:02.231" v="489"/>
          <ac:picMkLst>
            <pc:docMk/>
            <pc:sldMk cId="405066709" sldId="346"/>
            <ac:picMk id="8" creationId="{9D9D6D54-8A7C-7789-8316-101F90111495}"/>
          </ac:picMkLst>
        </pc:picChg>
      </pc:sldChg>
      <pc:sldChg chg="addSp delSp modSp">
        <pc:chgData name="Juan Jesus  Ramirez" userId="S::jramirez@flar.net::7a4e4ce7-55fd-4009-9b4c-08a4d9120a7c" providerId="AD" clId="Web-{3A07392F-21D7-D456-994F-DA390CC91BED}" dt="2025-03-03T06:51:10.303" v="629" actId="20577"/>
        <pc:sldMkLst>
          <pc:docMk/>
          <pc:sldMk cId="2389372190" sldId="347"/>
        </pc:sldMkLst>
        <pc:spChg chg="add mod">
          <ac:chgData name="Juan Jesus  Ramirez" userId="S::jramirez@flar.net::7a4e4ce7-55fd-4009-9b4c-08a4d9120a7c" providerId="AD" clId="Web-{3A07392F-21D7-D456-994F-DA390CC91BED}" dt="2025-03-03T06:38:16.672" v="545" actId="20577"/>
          <ac:spMkLst>
            <pc:docMk/>
            <pc:sldMk cId="2389372190" sldId="347"/>
            <ac:spMk id="4" creationId="{D6F5CE02-C63D-2FA1-0B38-25994382AB88}"/>
          </ac:spMkLst>
        </pc:spChg>
        <pc:spChg chg="mod">
          <ac:chgData name="Juan Jesus  Ramirez" userId="S::jramirez@flar.net::7a4e4ce7-55fd-4009-9b4c-08a4d9120a7c" providerId="AD" clId="Web-{3A07392F-21D7-D456-994F-DA390CC91BED}" dt="2025-03-03T06:51:10.303" v="629" actId="20577"/>
          <ac:spMkLst>
            <pc:docMk/>
            <pc:sldMk cId="2389372190" sldId="347"/>
            <ac:spMk id="10" creationId="{D8A0BFC3-9243-9F51-729A-15F9D8D3BA2F}"/>
          </ac:spMkLst>
        </pc:spChg>
        <pc:spChg chg="add mod">
          <ac:chgData name="Juan Jesus  Ramirez" userId="S::jramirez@flar.net::7a4e4ce7-55fd-4009-9b4c-08a4d9120a7c" providerId="AD" clId="Web-{3A07392F-21D7-D456-994F-DA390CC91BED}" dt="2025-03-03T06:41:51.483" v="564" actId="1076"/>
          <ac:spMkLst>
            <pc:docMk/>
            <pc:sldMk cId="2389372190" sldId="347"/>
            <ac:spMk id="13" creationId="{D26531AC-F068-9A8A-4510-777EA52D08EB}"/>
          </ac:spMkLst>
        </pc:spChg>
        <pc:spChg chg="add mod">
          <ac:chgData name="Juan Jesus  Ramirez" userId="S::jramirez@flar.net::7a4e4ce7-55fd-4009-9b4c-08a4d9120a7c" providerId="AD" clId="Web-{3A07392F-21D7-D456-994F-DA390CC91BED}" dt="2025-03-03T06:42:24.016" v="572" actId="14100"/>
          <ac:spMkLst>
            <pc:docMk/>
            <pc:sldMk cId="2389372190" sldId="347"/>
            <ac:spMk id="14" creationId="{D15129C0-C463-E131-A374-2F3F6E95B297}"/>
          </ac:spMkLst>
        </pc:spChg>
        <pc:spChg chg="add mod">
          <ac:chgData name="Juan Jesus  Ramirez" userId="S::jramirez@flar.net::7a4e4ce7-55fd-4009-9b4c-08a4d9120a7c" providerId="AD" clId="Web-{3A07392F-21D7-D456-994F-DA390CC91BED}" dt="2025-03-03T06:43:22.816" v="580"/>
          <ac:spMkLst>
            <pc:docMk/>
            <pc:sldMk cId="2389372190" sldId="347"/>
            <ac:spMk id="15" creationId="{0EBFB8DC-CF92-AE06-F961-027505525DFB}"/>
          </ac:spMkLst>
        </pc:spChg>
        <pc:spChg chg="add mod">
          <ac:chgData name="Juan Jesus  Ramirez" userId="S::jramirez@flar.net::7a4e4ce7-55fd-4009-9b4c-08a4d9120a7c" providerId="AD" clId="Web-{3A07392F-21D7-D456-994F-DA390CC91BED}" dt="2025-03-03T06:43:54.210" v="585" actId="14100"/>
          <ac:spMkLst>
            <pc:docMk/>
            <pc:sldMk cId="2389372190" sldId="347"/>
            <ac:spMk id="16" creationId="{596C7137-45A2-DBEB-63E2-20A34C5E9833}"/>
          </ac:spMkLst>
        </pc:spChg>
        <pc:picChg chg="add mod">
          <ac:chgData name="Juan Jesus  Ramirez" userId="S::jramirez@flar.net::7a4e4ce7-55fd-4009-9b4c-08a4d9120a7c" providerId="AD" clId="Web-{3A07392F-21D7-D456-994F-DA390CC91BED}" dt="2025-03-03T06:37:45.873" v="538" actId="1076"/>
          <ac:picMkLst>
            <pc:docMk/>
            <pc:sldMk cId="2389372190" sldId="347"/>
            <ac:picMk id="2" creationId="{FCD2C47C-D722-077D-BEAA-2BEE1F5F209C}"/>
          </ac:picMkLst>
        </pc:picChg>
        <pc:picChg chg="del">
          <ac:chgData name="Juan Jesus  Ramirez" userId="S::jramirez@flar.net::7a4e4ce7-55fd-4009-9b4c-08a4d9120a7c" providerId="AD" clId="Web-{3A07392F-21D7-D456-994F-DA390CC91BED}" dt="2025-03-03T06:33:34.514" v="495"/>
          <ac:picMkLst>
            <pc:docMk/>
            <pc:sldMk cId="2389372190" sldId="347"/>
            <ac:picMk id="3" creationId="{B6035BCE-1FDA-F3DE-9488-0946066F11C1}"/>
          </ac:picMkLst>
        </pc:picChg>
        <pc:picChg chg="add mod">
          <ac:chgData name="Juan Jesus  Ramirez" userId="S::jramirez@flar.net::7a4e4ce7-55fd-4009-9b4c-08a4d9120a7c" providerId="AD" clId="Web-{3A07392F-21D7-D456-994F-DA390CC91BED}" dt="2025-03-03T06:38:05.672" v="542" actId="1076"/>
          <ac:picMkLst>
            <pc:docMk/>
            <pc:sldMk cId="2389372190" sldId="347"/>
            <ac:picMk id="5" creationId="{B92DEDD1-0322-6B44-D2C5-3E15DB550086}"/>
          </ac:picMkLst>
        </pc:picChg>
        <pc:picChg chg="add del">
          <ac:chgData name="Juan Jesus  Ramirez" userId="S::jramirez@flar.net::7a4e4ce7-55fd-4009-9b4c-08a4d9120a7c" providerId="AD" clId="Web-{3A07392F-21D7-D456-994F-DA390CC91BED}" dt="2025-03-03T06:35:33.521" v="512"/>
          <ac:picMkLst>
            <pc:docMk/>
            <pc:sldMk cId="2389372190" sldId="347"/>
            <ac:picMk id="6" creationId="{704FC0C6-574B-1235-307B-96F20F39B507}"/>
          </ac:picMkLst>
        </pc:picChg>
        <pc:picChg chg="add mod">
          <ac:chgData name="Juan Jesus  Ramirez" userId="S::jramirez@flar.net::7a4e4ce7-55fd-4009-9b4c-08a4d9120a7c" providerId="AD" clId="Web-{3A07392F-21D7-D456-994F-DA390CC91BED}" dt="2025-03-03T06:39:10.972" v="556" actId="1076"/>
          <ac:picMkLst>
            <pc:docMk/>
            <pc:sldMk cId="2389372190" sldId="347"/>
            <ac:picMk id="7" creationId="{25BCA347-52AC-AF12-FD82-482523C5A2C4}"/>
          </ac:picMkLst>
        </pc:picChg>
        <pc:picChg chg="add mod">
          <ac:chgData name="Juan Jesus  Ramirez" userId="S::jramirez@flar.net::7a4e4ce7-55fd-4009-9b4c-08a4d9120a7c" providerId="AD" clId="Web-{3A07392F-21D7-D456-994F-DA390CC91BED}" dt="2025-03-03T06:39:15.067" v="557" actId="1076"/>
          <ac:picMkLst>
            <pc:docMk/>
            <pc:sldMk cId="2389372190" sldId="347"/>
            <ac:picMk id="9" creationId="{460D9420-5ABD-926E-B61F-17696CB9144A}"/>
          </ac:picMkLst>
        </pc:picChg>
        <pc:picChg chg="add mod">
          <ac:chgData name="Juan Jesus  Ramirez" userId="S::jramirez@flar.net::7a4e4ce7-55fd-4009-9b4c-08a4d9120a7c" providerId="AD" clId="Web-{3A07392F-21D7-D456-994F-DA390CC91BED}" dt="2025-03-03T06:39:17.489" v="558" actId="1076"/>
          <ac:picMkLst>
            <pc:docMk/>
            <pc:sldMk cId="2389372190" sldId="347"/>
            <ac:picMk id="11" creationId="{0A743230-71AB-CFF5-BEB9-EF1B2BEE1E55}"/>
          </ac:picMkLst>
        </pc:picChg>
        <pc:picChg chg="add mod">
          <ac:chgData name="Juan Jesus  Ramirez" userId="S::jramirez@flar.net::7a4e4ce7-55fd-4009-9b4c-08a4d9120a7c" providerId="AD" clId="Web-{3A07392F-21D7-D456-994F-DA390CC91BED}" dt="2025-03-03T06:40:57.339" v="560" actId="1076"/>
          <ac:picMkLst>
            <pc:docMk/>
            <pc:sldMk cId="2389372190" sldId="347"/>
            <ac:picMk id="12" creationId="{29F0148B-9AE0-4A4B-79B7-876822A15D7A}"/>
          </ac:picMkLst>
        </pc:picChg>
        <pc:picChg chg="add mod">
          <ac:chgData name="Juan Jesus  Ramirez" userId="S::jramirez@flar.net::7a4e4ce7-55fd-4009-9b4c-08a4d9120a7c" providerId="AD" clId="Web-{3A07392F-21D7-D456-994F-DA390CC91BED}" dt="2025-03-03T06:44:15.617" v="589" actId="1076"/>
          <ac:picMkLst>
            <pc:docMk/>
            <pc:sldMk cId="2389372190" sldId="347"/>
            <ac:picMk id="17" creationId="{9EED4901-8BC9-C335-9CDB-855E07EA2503}"/>
          </ac:picMkLst>
        </pc:picChg>
        <pc:picChg chg="add mod">
          <ac:chgData name="Juan Jesus  Ramirez" userId="S::jramirez@flar.net::7a4e4ce7-55fd-4009-9b4c-08a4d9120a7c" providerId="AD" clId="Web-{3A07392F-21D7-D456-994F-DA390CC91BED}" dt="2025-03-03T06:44:42.009" v="593" actId="1076"/>
          <ac:picMkLst>
            <pc:docMk/>
            <pc:sldMk cId="2389372190" sldId="347"/>
            <ac:picMk id="18" creationId="{67A9A81D-B445-1413-14FA-98EE5174995D}"/>
          </ac:picMkLst>
        </pc:picChg>
        <pc:picChg chg="add mod">
          <ac:chgData name="Juan Jesus  Ramirez" userId="S::jramirez@flar.net::7a4e4ce7-55fd-4009-9b4c-08a4d9120a7c" providerId="AD" clId="Web-{3A07392F-21D7-D456-994F-DA390CC91BED}" dt="2025-03-03T06:45:03.917" v="597" actId="1076"/>
          <ac:picMkLst>
            <pc:docMk/>
            <pc:sldMk cId="2389372190" sldId="347"/>
            <ac:picMk id="19" creationId="{75D8BEC0-8899-AA21-E0F4-BEA8A7727095}"/>
          </ac:picMkLst>
        </pc:picChg>
        <pc:picChg chg="add mod">
          <ac:chgData name="Juan Jesus  Ramirez" userId="S::jramirez@flar.net::7a4e4ce7-55fd-4009-9b4c-08a4d9120a7c" providerId="AD" clId="Web-{3A07392F-21D7-D456-994F-DA390CC91BED}" dt="2025-03-03T06:45:50.671" v="603" actId="1076"/>
          <ac:picMkLst>
            <pc:docMk/>
            <pc:sldMk cId="2389372190" sldId="347"/>
            <ac:picMk id="20" creationId="{AF6ECF93-2A98-3899-FDD9-E1F062C1017D}"/>
          </ac:picMkLst>
        </pc:picChg>
      </pc:sldChg>
      <pc:sldChg chg="addSp modSp">
        <pc:chgData name="Juan Jesus  Ramirez" userId="S::jramirez@flar.net::7a4e4ce7-55fd-4009-9b4c-08a4d9120a7c" providerId="AD" clId="Web-{3A07392F-21D7-D456-994F-DA390CC91BED}" dt="2025-03-03T06:24:58.508" v="414" actId="1076"/>
        <pc:sldMkLst>
          <pc:docMk/>
          <pc:sldMk cId="2073200532" sldId="348"/>
        </pc:sldMkLst>
        <pc:spChg chg="mod">
          <ac:chgData name="Juan Jesus  Ramirez" userId="S::jramirez@flar.net::7a4e4ce7-55fd-4009-9b4c-08a4d9120a7c" providerId="AD" clId="Web-{3A07392F-21D7-D456-994F-DA390CC91BED}" dt="2025-03-03T06:24:45.632" v="412" actId="1076"/>
          <ac:spMkLst>
            <pc:docMk/>
            <pc:sldMk cId="2073200532" sldId="348"/>
            <ac:spMk id="2" creationId="{7E212B91-EF7C-76D3-1CF5-6847D5EEC4A8}"/>
          </ac:spMkLst>
        </pc:spChg>
        <pc:spChg chg="mod">
          <ac:chgData name="Juan Jesus  Ramirez" userId="S::jramirez@flar.net::7a4e4ce7-55fd-4009-9b4c-08a4d9120a7c" providerId="AD" clId="Web-{3A07392F-21D7-D456-994F-DA390CC91BED}" dt="2025-03-03T06:23:33.503" v="401" actId="20577"/>
          <ac:spMkLst>
            <pc:docMk/>
            <pc:sldMk cId="2073200532" sldId="348"/>
            <ac:spMk id="10" creationId="{BE7CF846-C355-5458-EB1E-6510F7828C88}"/>
          </ac:spMkLst>
        </pc:spChg>
        <pc:picChg chg="add mod">
          <ac:chgData name="Juan Jesus  Ramirez" userId="S::jramirez@flar.net::7a4e4ce7-55fd-4009-9b4c-08a4d9120a7c" providerId="AD" clId="Web-{3A07392F-21D7-D456-994F-DA390CC91BED}" dt="2025-03-03T06:24:58.508" v="414" actId="1076"/>
          <ac:picMkLst>
            <pc:docMk/>
            <pc:sldMk cId="2073200532" sldId="348"/>
            <ac:picMk id="4" creationId="{01C31C24-3F38-0B2C-57A7-AABDE3943E6F}"/>
          </ac:picMkLst>
        </pc:picChg>
      </pc:sldChg>
      <pc:sldChg chg="addSp delSp modSp">
        <pc:chgData name="Juan Jesus  Ramirez" userId="S::jramirez@flar.net::7a4e4ce7-55fd-4009-9b4c-08a4d9120a7c" providerId="AD" clId="Web-{3A07392F-21D7-D456-994F-DA390CC91BED}" dt="2025-03-03T06:57:41.334" v="721" actId="1076"/>
        <pc:sldMkLst>
          <pc:docMk/>
          <pc:sldMk cId="2038191359" sldId="349"/>
        </pc:sldMkLst>
        <pc:spChg chg="add mod">
          <ac:chgData name="Juan Jesus  Ramirez" userId="S::jramirez@flar.net::7a4e4ce7-55fd-4009-9b4c-08a4d9120a7c" providerId="AD" clId="Web-{3A07392F-21D7-D456-994F-DA390CC91BED}" dt="2025-03-03T06:57:41.334" v="721" actId="1076"/>
          <ac:spMkLst>
            <pc:docMk/>
            <pc:sldMk cId="2038191359" sldId="349"/>
            <ac:spMk id="2" creationId="{84BB5487-7729-2B57-CEF4-9BE867DD6EB9}"/>
          </ac:spMkLst>
        </pc:spChg>
        <pc:spChg chg="mod">
          <ac:chgData name="Juan Jesus  Ramirez" userId="S::jramirez@flar.net::7a4e4ce7-55fd-4009-9b4c-08a4d9120a7c" providerId="AD" clId="Web-{3A07392F-21D7-D456-994F-DA390CC91BED}" dt="2025-03-03T06:54:55.621" v="671" actId="14100"/>
          <ac:spMkLst>
            <pc:docMk/>
            <pc:sldMk cId="2038191359" sldId="349"/>
            <ac:spMk id="4" creationId="{21D18E1F-FDA9-4D8B-866D-771CD73057D6}"/>
          </ac:spMkLst>
        </pc:spChg>
        <pc:spChg chg="mod">
          <ac:chgData name="Juan Jesus  Ramirez" userId="S::jramirez@flar.net::7a4e4ce7-55fd-4009-9b4c-08a4d9120a7c" providerId="AD" clId="Web-{3A07392F-21D7-D456-994F-DA390CC91BED}" dt="2025-03-03T06:52:00.259" v="636" actId="20577"/>
          <ac:spMkLst>
            <pc:docMk/>
            <pc:sldMk cId="2038191359" sldId="349"/>
            <ac:spMk id="10" creationId="{257701F1-0FC2-A95A-EBBC-87F0EDB191E3}"/>
          </ac:spMkLst>
        </pc:spChg>
        <pc:picChg chg="del">
          <ac:chgData name="Juan Jesus  Ramirez" userId="S::jramirez@flar.net::7a4e4ce7-55fd-4009-9b4c-08a4d9120a7c" providerId="AD" clId="Web-{3A07392F-21D7-D456-994F-DA390CC91BED}" dt="2025-03-03T06:54:57.496" v="672"/>
          <ac:picMkLst>
            <pc:docMk/>
            <pc:sldMk cId="2038191359" sldId="349"/>
            <ac:picMk id="3" creationId="{6747598B-EBA1-BC7B-90D4-9F78F1FAFDE6}"/>
          </ac:picMkLst>
        </pc:picChg>
        <pc:picChg chg="mod">
          <ac:chgData name="Juan Jesus  Ramirez" userId="S::jramirez@flar.net::7a4e4ce7-55fd-4009-9b4c-08a4d9120a7c" providerId="AD" clId="Web-{3A07392F-21D7-D456-994F-DA390CC91BED}" dt="2025-03-03T06:57:37.053" v="720" actId="1076"/>
          <ac:picMkLst>
            <pc:docMk/>
            <pc:sldMk cId="2038191359" sldId="349"/>
            <ac:picMk id="8" creationId="{DBED69D0-F0FE-2868-D3AD-6FEBC451DDDF}"/>
          </ac:picMkLst>
        </pc:picChg>
      </pc:sldChg>
      <pc:sldChg chg="addSp delSp modSp">
        <pc:chgData name="Juan Jesus  Ramirez" userId="S::jramirez@flar.net::7a4e4ce7-55fd-4009-9b4c-08a4d9120a7c" providerId="AD" clId="Web-{3A07392F-21D7-D456-994F-DA390CC91BED}" dt="2025-03-03T06:58:23.227" v="732" actId="20577"/>
        <pc:sldMkLst>
          <pc:docMk/>
          <pc:sldMk cId="103776627" sldId="350"/>
        </pc:sldMkLst>
        <pc:spChg chg="add mod">
          <ac:chgData name="Juan Jesus  Ramirez" userId="S::jramirez@flar.net::7a4e4ce7-55fd-4009-9b4c-08a4d9120a7c" providerId="AD" clId="Web-{3A07392F-21D7-D456-994F-DA390CC91BED}" dt="2025-03-03T06:58:23.227" v="732" actId="20577"/>
          <ac:spMkLst>
            <pc:docMk/>
            <pc:sldMk cId="103776627" sldId="350"/>
            <ac:spMk id="2" creationId="{3C105B37-6C51-28D4-ADFF-6DC033DCC818}"/>
          </ac:spMkLst>
        </pc:spChg>
        <pc:spChg chg="mod">
          <ac:chgData name="Juan Jesus  Ramirez" userId="S::jramirez@flar.net::7a4e4ce7-55fd-4009-9b4c-08a4d9120a7c" providerId="AD" clId="Web-{3A07392F-21D7-D456-994F-DA390CC91BED}" dt="2025-03-03T06:58:00.148" v="723" actId="20577"/>
          <ac:spMkLst>
            <pc:docMk/>
            <pc:sldMk cId="103776627" sldId="350"/>
            <ac:spMk id="10" creationId="{2FF7E777-37B3-6D02-BCE7-4B3550838766}"/>
          </ac:spMkLst>
        </pc:spChg>
        <pc:picChg chg="del">
          <ac:chgData name="Juan Jesus  Ramirez" userId="S::jramirez@flar.net::7a4e4ce7-55fd-4009-9b4c-08a4d9120a7c" providerId="AD" clId="Web-{3A07392F-21D7-D456-994F-DA390CC91BED}" dt="2025-03-03T06:58:00.976" v="724"/>
          <ac:picMkLst>
            <pc:docMk/>
            <pc:sldMk cId="103776627" sldId="350"/>
            <ac:picMk id="3" creationId="{54D3317B-72A7-9E84-CA97-C693C3630BCF}"/>
          </ac:picMkLst>
        </pc:picChg>
      </pc:sldChg>
      <pc:sldChg chg="addSp delSp modSp">
        <pc:chgData name="Juan Jesus  Ramirez" userId="S::jramirez@flar.net::7a4e4ce7-55fd-4009-9b4c-08a4d9120a7c" providerId="AD" clId="Web-{3A07392F-21D7-D456-994F-DA390CC91BED}" dt="2025-03-03T06:59:05.355" v="745" actId="14100"/>
        <pc:sldMkLst>
          <pc:docMk/>
          <pc:sldMk cId="3837659825" sldId="351"/>
        </pc:sldMkLst>
        <pc:spChg chg="add mod">
          <ac:chgData name="Juan Jesus  Ramirez" userId="S::jramirez@flar.net::7a4e4ce7-55fd-4009-9b4c-08a4d9120a7c" providerId="AD" clId="Web-{3A07392F-21D7-D456-994F-DA390CC91BED}" dt="2025-03-03T06:59:05.355" v="745" actId="14100"/>
          <ac:spMkLst>
            <pc:docMk/>
            <pc:sldMk cId="3837659825" sldId="351"/>
            <ac:spMk id="2" creationId="{73275DC4-5BAC-4EB9-A595-2BA61115DFE5}"/>
          </ac:spMkLst>
        </pc:spChg>
        <pc:spChg chg="del">
          <ac:chgData name="Juan Jesus  Ramirez" userId="S::jramirez@flar.net::7a4e4ce7-55fd-4009-9b4c-08a4d9120a7c" providerId="AD" clId="Web-{3A07392F-21D7-D456-994F-DA390CC91BED}" dt="2025-03-03T06:58:41.400" v="737"/>
          <ac:spMkLst>
            <pc:docMk/>
            <pc:sldMk cId="3837659825" sldId="351"/>
            <ac:spMk id="6" creationId="{5D1D473C-08EC-1B69-0470-F09169D617F5}"/>
          </ac:spMkLst>
        </pc:spChg>
        <pc:spChg chg="mod">
          <ac:chgData name="Juan Jesus  Ramirez" userId="S::jramirez@flar.net::7a4e4ce7-55fd-4009-9b4c-08a4d9120a7c" providerId="AD" clId="Web-{3A07392F-21D7-D456-994F-DA390CC91BED}" dt="2025-03-03T06:58:39.103" v="736" actId="20577"/>
          <ac:spMkLst>
            <pc:docMk/>
            <pc:sldMk cId="3837659825" sldId="351"/>
            <ac:spMk id="10" creationId="{6D0BB675-BEDB-0014-80BB-B7A2314884C3}"/>
          </ac:spMkLst>
        </pc:spChg>
      </pc:sldChg>
      <pc:sldChg chg="addSp delSp modSp">
        <pc:chgData name="Juan Jesus  Ramirez" userId="S::jramirez@flar.net::7a4e4ce7-55fd-4009-9b4c-08a4d9120a7c" providerId="AD" clId="Web-{3A07392F-21D7-D456-994F-DA390CC91BED}" dt="2025-03-03T07:01:06.925" v="751" actId="20577"/>
        <pc:sldMkLst>
          <pc:docMk/>
          <pc:sldMk cId="3847371073" sldId="352"/>
        </pc:sldMkLst>
        <pc:spChg chg="mod">
          <ac:chgData name="Juan Jesus  Ramirez" userId="S::jramirez@flar.net::7a4e4ce7-55fd-4009-9b4c-08a4d9120a7c" providerId="AD" clId="Web-{3A07392F-21D7-D456-994F-DA390CC91BED}" dt="2025-03-03T06:59:21.653" v="747" actId="20577"/>
          <ac:spMkLst>
            <pc:docMk/>
            <pc:sldMk cId="3847371073" sldId="352"/>
            <ac:spMk id="2" creationId="{12C0B1F1-F66B-0096-F5D7-F02BACCE07DE}"/>
          </ac:spMkLst>
        </pc:spChg>
        <pc:spChg chg="add mod">
          <ac:chgData name="Juan Jesus  Ramirez" userId="S::jramirez@flar.net::7a4e4ce7-55fd-4009-9b4c-08a4d9120a7c" providerId="AD" clId="Web-{3A07392F-21D7-D456-994F-DA390CC91BED}" dt="2025-03-03T07:01:06.925" v="751" actId="20577"/>
          <ac:spMkLst>
            <pc:docMk/>
            <pc:sldMk cId="3847371073" sldId="352"/>
            <ac:spMk id="3" creationId="{759B6A6F-6013-D919-F90C-CB3327C9E76B}"/>
          </ac:spMkLst>
        </pc:spChg>
        <pc:spChg chg="del">
          <ac:chgData name="Juan Jesus  Ramirez" userId="S::jramirez@flar.net::7a4e4ce7-55fd-4009-9b4c-08a4d9120a7c" providerId="AD" clId="Web-{3A07392F-21D7-D456-994F-DA390CC91BED}" dt="2025-03-03T06:59:55.342" v="748"/>
          <ac:spMkLst>
            <pc:docMk/>
            <pc:sldMk cId="3847371073" sldId="352"/>
            <ac:spMk id="6" creationId="{F6878931-CC97-8B08-C172-AE854859828E}"/>
          </ac:spMkLst>
        </pc:spChg>
      </pc:sldChg>
      <pc:sldChg chg="modSp">
        <pc:chgData name="Juan Jesus  Ramirez" userId="S::jramirez@flar.net::7a4e4ce7-55fd-4009-9b4c-08a4d9120a7c" providerId="AD" clId="Web-{3A07392F-21D7-D456-994F-DA390CC91BED}" dt="2025-03-03T07:02:46.963" v="763" actId="20577"/>
        <pc:sldMkLst>
          <pc:docMk/>
          <pc:sldMk cId="1868688494" sldId="353"/>
        </pc:sldMkLst>
        <pc:spChg chg="mod">
          <ac:chgData name="Juan Jesus  Ramirez" userId="S::jramirez@flar.net::7a4e4ce7-55fd-4009-9b4c-08a4d9120a7c" providerId="AD" clId="Web-{3A07392F-21D7-D456-994F-DA390CC91BED}" dt="2025-03-03T07:02:46.963" v="763" actId="20577"/>
          <ac:spMkLst>
            <pc:docMk/>
            <pc:sldMk cId="1868688494" sldId="353"/>
            <ac:spMk id="4" creationId="{BEEB9545-1206-8284-87AB-FA2E0FDF1B8A}"/>
          </ac:spMkLst>
        </pc:spChg>
        <pc:spChg chg="mod">
          <ac:chgData name="Juan Jesus  Ramirez" userId="S::jramirez@flar.net::7a4e4ce7-55fd-4009-9b4c-08a4d9120a7c" providerId="AD" clId="Web-{3A07392F-21D7-D456-994F-DA390CC91BED}" dt="2025-03-03T07:01:48.271" v="754" actId="20577"/>
          <ac:spMkLst>
            <pc:docMk/>
            <pc:sldMk cId="1868688494" sldId="353"/>
            <ac:spMk id="10" creationId="{92D45292-2490-CAEB-403C-F934D333B608}"/>
          </ac:spMkLst>
        </pc:spChg>
        <pc:picChg chg="mod">
          <ac:chgData name="Juan Jesus  Ramirez" userId="S::jramirez@flar.net::7a4e4ce7-55fd-4009-9b4c-08a4d9120a7c" providerId="AD" clId="Web-{3A07392F-21D7-D456-994F-DA390CC91BED}" dt="2025-03-03T07:02:38.681" v="762" actId="1076"/>
          <ac:picMkLst>
            <pc:docMk/>
            <pc:sldMk cId="1868688494" sldId="353"/>
            <ac:picMk id="8" creationId="{10603529-E7DC-E07C-A5E1-893FEF2E8BD9}"/>
          </ac:picMkLst>
        </pc:picChg>
      </pc:sldChg>
      <pc:sldChg chg="addSp delSp modSp">
        <pc:chgData name="Juan Jesus  Ramirez" userId="S::jramirez@flar.net::7a4e4ce7-55fd-4009-9b4c-08a4d9120a7c" providerId="AD" clId="Web-{3A07392F-21D7-D456-994F-DA390CC91BED}" dt="2025-03-03T07:03:45.466" v="773" actId="20577"/>
        <pc:sldMkLst>
          <pc:docMk/>
          <pc:sldMk cId="302585600" sldId="354"/>
        </pc:sldMkLst>
        <pc:spChg chg="add mod">
          <ac:chgData name="Juan Jesus  Ramirez" userId="S::jramirez@flar.net::7a4e4ce7-55fd-4009-9b4c-08a4d9120a7c" providerId="AD" clId="Web-{3A07392F-21D7-D456-994F-DA390CC91BED}" dt="2025-03-03T07:03:45.466" v="773" actId="20577"/>
          <ac:spMkLst>
            <pc:docMk/>
            <pc:sldMk cId="302585600" sldId="354"/>
            <ac:spMk id="2" creationId="{0BF3BC7B-7ABA-F3CD-D051-A88851294C52}"/>
          </ac:spMkLst>
        </pc:spChg>
        <pc:spChg chg="del">
          <ac:chgData name="Juan Jesus  Ramirez" userId="S::jramirez@flar.net::7a4e4ce7-55fd-4009-9b4c-08a4d9120a7c" providerId="AD" clId="Web-{3A07392F-21D7-D456-994F-DA390CC91BED}" dt="2025-03-03T07:03:05.448" v="769"/>
          <ac:spMkLst>
            <pc:docMk/>
            <pc:sldMk cId="302585600" sldId="354"/>
            <ac:spMk id="4" creationId="{75728CF6-6BF4-8F16-C98D-53A199187B74}"/>
          </ac:spMkLst>
        </pc:spChg>
        <pc:spChg chg="mod">
          <ac:chgData name="Juan Jesus  Ramirez" userId="S::jramirez@flar.net::7a4e4ce7-55fd-4009-9b4c-08a4d9120a7c" providerId="AD" clId="Web-{3A07392F-21D7-D456-994F-DA390CC91BED}" dt="2025-03-03T07:03:04.542" v="768" actId="20577"/>
          <ac:spMkLst>
            <pc:docMk/>
            <pc:sldMk cId="302585600" sldId="354"/>
            <ac:spMk id="10" creationId="{9AED83CA-DC3C-02F7-5760-A8685D74D2DA}"/>
          </ac:spMkLst>
        </pc:spChg>
      </pc:sldChg>
      <pc:sldChg chg="addSp delSp modSp">
        <pc:chgData name="Juan Jesus  Ramirez" userId="S::jramirez@flar.net::7a4e4ce7-55fd-4009-9b4c-08a4d9120a7c" providerId="AD" clId="Web-{3A07392F-21D7-D456-994F-DA390CC91BED}" dt="2025-03-03T07:04:27.688" v="784" actId="20577"/>
        <pc:sldMkLst>
          <pc:docMk/>
          <pc:sldMk cId="1822634208" sldId="355"/>
        </pc:sldMkLst>
        <pc:spChg chg="add mod">
          <ac:chgData name="Juan Jesus  Ramirez" userId="S::jramirez@flar.net::7a4e4ce7-55fd-4009-9b4c-08a4d9120a7c" providerId="AD" clId="Web-{3A07392F-21D7-D456-994F-DA390CC91BED}" dt="2025-03-03T07:04:27.688" v="784" actId="20577"/>
          <ac:spMkLst>
            <pc:docMk/>
            <pc:sldMk cId="1822634208" sldId="355"/>
            <ac:spMk id="2" creationId="{ED312621-4DB5-F16A-3305-79655DDCCC82}"/>
          </ac:spMkLst>
        </pc:spChg>
        <pc:spChg chg="del">
          <ac:chgData name="Juan Jesus  Ramirez" userId="S::jramirez@flar.net::7a4e4ce7-55fd-4009-9b4c-08a4d9120a7c" providerId="AD" clId="Web-{3A07392F-21D7-D456-994F-DA390CC91BED}" dt="2025-03-03T07:04:03.092" v="779"/>
          <ac:spMkLst>
            <pc:docMk/>
            <pc:sldMk cId="1822634208" sldId="355"/>
            <ac:spMk id="4" creationId="{090FC60F-D6BC-B367-D1A5-8B77B3D0B27F}"/>
          </ac:spMkLst>
        </pc:spChg>
        <pc:spChg chg="mod">
          <ac:chgData name="Juan Jesus  Ramirez" userId="S::jramirez@flar.net::7a4e4ce7-55fd-4009-9b4c-08a4d9120a7c" providerId="AD" clId="Web-{3A07392F-21D7-D456-994F-DA390CC91BED}" dt="2025-03-03T07:04:02.561" v="778" actId="20577"/>
          <ac:spMkLst>
            <pc:docMk/>
            <pc:sldMk cId="1822634208" sldId="355"/>
            <ac:spMk id="10" creationId="{A8FDD564-6E0F-F15C-8285-8B4C8B0B2561}"/>
          </ac:spMkLst>
        </pc:spChg>
      </pc:sldChg>
      <pc:sldChg chg="addSp delSp modSp">
        <pc:chgData name="Juan Jesus  Ramirez" userId="S::jramirez@flar.net::7a4e4ce7-55fd-4009-9b4c-08a4d9120a7c" providerId="AD" clId="Web-{3A07392F-21D7-D456-994F-DA390CC91BED}" dt="2025-03-03T07:06:17.491" v="805" actId="1076"/>
        <pc:sldMkLst>
          <pc:docMk/>
          <pc:sldMk cId="1698836200" sldId="356"/>
        </pc:sldMkLst>
        <pc:spChg chg="mod">
          <ac:chgData name="Juan Jesus  Ramirez" userId="S::jramirez@flar.net::7a4e4ce7-55fd-4009-9b4c-08a4d9120a7c" providerId="AD" clId="Web-{3A07392F-21D7-D456-994F-DA390CC91BED}" dt="2025-03-03T07:05:09.737" v="792" actId="14100"/>
          <ac:spMkLst>
            <pc:docMk/>
            <pc:sldMk cId="1698836200" sldId="356"/>
            <ac:spMk id="2" creationId="{0B255207-D9AC-5FEF-C529-2853564BF630}"/>
          </ac:spMkLst>
        </pc:spChg>
        <pc:spChg chg="add mod">
          <ac:chgData name="Juan Jesus  Ramirez" userId="S::jramirez@flar.net::7a4e4ce7-55fd-4009-9b4c-08a4d9120a7c" providerId="AD" clId="Web-{3A07392F-21D7-D456-994F-DA390CC91BED}" dt="2025-03-03T07:05:43.646" v="797" actId="20577"/>
          <ac:spMkLst>
            <pc:docMk/>
            <pc:sldMk cId="1698836200" sldId="356"/>
            <ac:spMk id="5" creationId="{F88EB8B3-0C9F-6D52-E732-B8189897E13F}"/>
          </ac:spMkLst>
        </pc:spChg>
        <pc:picChg chg="del">
          <ac:chgData name="Juan Jesus  Ramirez" userId="S::jramirez@flar.net::7a4e4ce7-55fd-4009-9b4c-08a4d9120a7c" providerId="AD" clId="Web-{3A07392F-21D7-D456-994F-DA390CC91BED}" dt="2025-03-03T07:04:29.594" v="785"/>
          <ac:picMkLst>
            <pc:docMk/>
            <pc:sldMk cId="1698836200" sldId="356"/>
            <ac:picMk id="3" creationId="{A5BE5D07-1E4C-0D9F-F453-2F7C64CBB1CE}"/>
          </ac:picMkLst>
        </pc:picChg>
        <pc:picChg chg="add mod">
          <ac:chgData name="Juan Jesus  Ramirez" userId="S::jramirez@flar.net::7a4e4ce7-55fd-4009-9b4c-08a4d9120a7c" providerId="AD" clId="Web-{3A07392F-21D7-D456-994F-DA390CC91BED}" dt="2025-03-03T07:06:17.491" v="805" actId="1076"/>
          <ac:picMkLst>
            <pc:docMk/>
            <pc:sldMk cId="1698836200" sldId="356"/>
            <ac:picMk id="4" creationId="{C824EDDD-9FAA-D03E-8EC6-32AB671DD8F4}"/>
          </ac:picMkLst>
        </pc:picChg>
      </pc:sldChg>
      <pc:sldChg chg="del">
        <pc:chgData name="Juan Jesus  Ramirez" userId="S::jramirez@flar.net::7a4e4ce7-55fd-4009-9b4c-08a4d9120a7c" providerId="AD" clId="Web-{3A07392F-21D7-D456-994F-DA390CC91BED}" dt="2025-03-03T07:06:08.475" v="798"/>
        <pc:sldMkLst>
          <pc:docMk/>
          <pc:sldMk cId="3890061242" sldId="357"/>
        </pc:sldMkLst>
      </pc:sldChg>
      <pc:sldChg chg="del">
        <pc:chgData name="Juan Jesus  Ramirez" userId="S::jramirez@flar.net::7a4e4ce7-55fd-4009-9b4c-08a4d9120a7c" providerId="AD" clId="Web-{3A07392F-21D7-D456-994F-DA390CC91BED}" dt="2025-03-03T07:06:09.600" v="799"/>
        <pc:sldMkLst>
          <pc:docMk/>
          <pc:sldMk cId="2142789651" sldId="358"/>
        </pc:sldMkLst>
      </pc:sldChg>
      <pc:sldChg chg="del">
        <pc:chgData name="Juan Jesus  Ramirez" userId="S::jramirez@flar.net::7a4e4ce7-55fd-4009-9b4c-08a4d9120a7c" providerId="AD" clId="Web-{3A07392F-21D7-D456-994F-DA390CC91BED}" dt="2025-03-03T07:06:10.022" v="800"/>
        <pc:sldMkLst>
          <pc:docMk/>
          <pc:sldMk cId="2752697343" sldId="359"/>
        </pc:sldMkLst>
      </pc:sldChg>
      <pc:sldChg chg="del">
        <pc:chgData name="Juan Jesus  Ramirez" userId="S::jramirez@flar.net::7a4e4ce7-55fd-4009-9b4c-08a4d9120a7c" providerId="AD" clId="Web-{3A07392F-21D7-D456-994F-DA390CC91BED}" dt="2025-03-03T07:06:10.835" v="801"/>
        <pc:sldMkLst>
          <pc:docMk/>
          <pc:sldMk cId="2041669688" sldId="558"/>
        </pc:sldMkLst>
      </pc:sldChg>
      <pc:sldChg chg="del">
        <pc:chgData name="Juan Jesus  Ramirez" userId="S::jramirez@flar.net::7a4e4ce7-55fd-4009-9b4c-08a4d9120a7c" providerId="AD" clId="Web-{3A07392F-21D7-D456-994F-DA390CC91BED}" dt="2025-03-03T07:06:12.147" v="802"/>
        <pc:sldMkLst>
          <pc:docMk/>
          <pc:sldMk cId="1172609828" sldId="559"/>
        </pc:sldMkLst>
      </pc:sldChg>
      <pc:sldChg chg="del">
        <pc:chgData name="Juan Jesus  Ramirez" userId="S::jramirez@flar.net::7a4e4ce7-55fd-4009-9b4c-08a4d9120a7c" providerId="AD" clId="Web-{3A07392F-21D7-D456-994F-DA390CC91BED}" dt="2025-03-03T07:06:13.085" v="803"/>
        <pc:sldMkLst>
          <pc:docMk/>
          <pc:sldMk cId="4088164466" sldId="560"/>
        </pc:sldMkLst>
      </pc:sldChg>
      <pc:sldChg chg="del">
        <pc:chgData name="Juan Jesus  Ramirez" userId="S::jramirez@flar.net::7a4e4ce7-55fd-4009-9b4c-08a4d9120a7c" providerId="AD" clId="Web-{3A07392F-21D7-D456-994F-DA390CC91BED}" dt="2025-03-03T07:06:14.226" v="804"/>
        <pc:sldMkLst>
          <pc:docMk/>
          <pc:sldMk cId="557649961" sldId="561"/>
        </pc:sldMkLst>
      </pc:sldChg>
      <pc:sldChg chg="add replId">
        <pc:chgData name="Juan Jesus  Ramirez" userId="S::jramirez@flar.net::7a4e4ce7-55fd-4009-9b4c-08a4d9120a7c" providerId="AD" clId="Web-{3A07392F-21D7-D456-994F-DA390CC91BED}" dt="2025-03-03T06:15:43.986" v="323"/>
        <pc:sldMkLst>
          <pc:docMk/>
          <pc:sldMk cId="683247310" sldId="563"/>
        </pc:sldMkLst>
      </pc:sldChg>
    </pc:docChg>
  </pc:docChgLst>
  <pc:docChgLst>
    <pc:chgData name="Juan Jesus  Ramirez" userId="S::jramirez@flar.net::7a4e4ce7-55fd-4009-9b4c-08a4d9120a7c" providerId="AD" clId="Web-{329FD587-9C0B-D776-319F-B761FB39B14F}"/>
    <pc:docChg chg="addSld delSld modSld sldOrd">
      <pc:chgData name="Juan Jesus  Ramirez" userId="S::jramirez@flar.net::7a4e4ce7-55fd-4009-9b4c-08a4d9120a7c" providerId="AD" clId="Web-{329FD587-9C0B-D776-319F-B761FB39B14F}" dt="2025-03-03T03:27:29.514" v="213"/>
      <pc:docMkLst>
        <pc:docMk/>
      </pc:docMkLst>
      <pc:sldChg chg="modSp">
        <pc:chgData name="Juan Jesus  Ramirez" userId="S::jramirez@flar.net::7a4e4ce7-55fd-4009-9b4c-08a4d9120a7c" providerId="AD" clId="Web-{329FD587-9C0B-D776-319F-B761FB39B14F}" dt="2025-03-03T02:50:41.097" v="3" actId="20577"/>
        <pc:sldMkLst>
          <pc:docMk/>
          <pc:sldMk cId="450077476" sldId="256"/>
        </pc:sldMkLst>
        <pc:spChg chg="mod">
          <ac:chgData name="Juan Jesus  Ramirez" userId="S::jramirez@flar.net::7a4e4ce7-55fd-4009-9b4c-08a4d9120a7c" providerId="AD" clId="Web-{329FD587-9C0B-D776-319F-B761FB39B14F}" dt="2025-03-03T02:50:41.097" v="3" actId="20577"/>
          <ac:spMkLst>
            <pc:docMk/>
            <pc:sldMk cId="450077476" sldId="256"/>
            <ac:spMk id="11" creationId="{2E06B4E9-48D5-3C90-4B72-9AB869AC5C9C}"/>
          </ac:spMkLst>
        </pc:spChg>
      </pc:sldChg>
      <pc:sldChg chg="modSp">
        <pc:chgData name="Juan Jesus  Ramirez" userId="S::jramirez@flar.net::7a4e4ce7-55fd-4009-9b4c-08a4d9120a7c" providerId="AD" clId="Web-{329FD587-9C0B-D776-319F-B761FB39B14F}" dt="2025-03-03T02:52:08.804" v="24" actId="20577"/>
        <pc:sldMkLst>
          <pc:docMk/>
          <pc:sldMk cId="2450264599" sldId="257"/>
        </pc:sldMkLst>
        <pc:spChg chg="mod">
          <ac:chgData name="Juan Jesus  Ramirez" userId="S::jramirez@flar.net::7a4e4ce7-55fd-4009-9b4c-08a4d9120a7c" providerId="AD" clId="Web-{329FD587-9C0B-D776-319F-B761FB39B14F}" dt="2025-03-03T02:51:06.317" v="6" actId="20577"/>
          <ac:spMkLst>
            <pc:docMk/>
            <pc:sldMk cId="2450264599" sldId="257"/>
            <ac:spMk id="13" creationId="{6035E104-1238-0C89-5C1D-2E9FA58EADE4}"/>
          </ac:spMkLst>
        </pc:spChg>
        <pc:spChg chg="mod">
          <ac:chgData name="Juan Jesus  Ramirez" userId="S::jramirez@flar.net::7a4e4ce7-55fd-4009-9b4c-08a4d9120a7c" providerId="AD" clId="Web-{329FD587-9C0B-D776-319F-B761FB39B14F}" dt="2025-03-03T02:52:08.804" v="24" actId="20577"/>
          <ac:spMkLst>
            <pc:docMk/>
            <pc:sldMk cId="2450264599" sldId="257"/>
            <ac:spMk id="14" creationId="{0441B816-9B70-81F6-74BD-CF4E25522280}"/>
          </ac:spMkLst>
        </pc:spChg>
      </pc:sldChg>
      <pc:sldChg chg="modSp">
        <pc:chgData name="Juan Jesus  Ramirez" userId="S::jramirez@flar.net::7a4e4ce7-55fd-4009-9b4c-08a4d9120a7c" providerId="AD" clId="Web-{329FD587-9C0B-D776-319F-B761FB39B14F}" dt="2025-03-03T02:54:11.308" v="40" actId="20577"/>
        <pc:sldMkLst>
          <pc:docMk/>
          <pc:sldMk cId="2913214171" sldId="259"/>
        </pc:sldMkLst>
        <pc:spChg chg="mod">
          <ac:chgData name="Juan Jesus  Ramirez" userId="S::jramirez@flar.net::7a4e4ce7-55fd-4009-9b4c-08a4d9120a7c" providerId="AD" clId="Web-{329FD587-9C0B-D776-319F-B761FB39B14F}" dt="2025-03-03T02:52:34.742" v="27" actId="20577"/>
          <ac:spMkLst>
            <pc:docMk/>
            <pc:sldMk cId="2913214171" sldId="259"/>
            <ac:spMk id="10" creationId="{3156FC2B-4625-8E73-EAE3-D17BBF9814F0}"/>
          </ac:spMkLst>
        </pc:spChg>
        <pc:spChg chg="mod">
          <ac:chgData name="Juan Jesus  Ramirez" userId="S::jramirez@flar.net::7a4e4ce7-55fd-4009-9b4c-08a4d9120a7c" providerId="AD" clId="Web-{329FD587-9C0B-D776-319F-B761FB39B14F}" dt="2025-03-03T02:54:11.308" v="40" actId="20577"/>
          <ac:spMkLst>
            <pc:docMk/>
            <pc:sldMk cId="2913214171" sldId="259"/>
            <ac:spMk id="13" creationId="{FFCA0B58-F0B2-1CAC-CF7D-DE8D269955F2}"/>
          </ac:spMkLst>
        </pc:spChg>
      </pc:sldChg>
      <pc:sldChg chg="addSp delSp modSp">
        <pc:chgData name="Juan Jesus  Ramirez" userId="S::jramirez@flar.net::7a4e4ce7-55fd-4009-9b4c-08a4d9120a7c" providerId="AD" clId="Web-{329FD587-9C0B-D776-319F-B761FB39B14F}" dt="2025-03-03T02:56:35.423" v="63" actId="1076"/>
        <pc:sldMkLst>
          <pc:docMk/>
          <pc:sldMk cId="1861587198" sldId="295"/>
        </pc:sldMkLst>
        <pc:spChg chg="mod">
          <ac:chgData name="Juan Jesus  Ramirez" userId="S::jramirez@flar.net::7a4e4ce7-55fd-4009-9b4c-08a4d9120a7c" providerId="AD" clId="Web-{329FD587-9C0B-D776-319F-B761FB39B14F}" dt="2025-03-03T02:54:50.950" v="46" actId="1076"/>
          <ac:spMkLst>
            <pc:docMk/>
            <pc:sldMk cId="1861587198" sldId="295"/>
            <ac:spMk id="10" creationId="{B65618E3-05D6-BE20-AD68-A14272BA2C39}"/>
          </ac:spMkLst>
        </pc:spChg>
        <pc:spChg chg="mod">
          <ac:chgData name="Juan Jesus  Ramirez" userId="S::jramirez@flar.net::7a4e4ce7-55fd-4009-9b4c-08a4d9120a7c" providerId="AD" clId="Web-{329FD587-9C0B-D776-319F-B761FB39B14F}" dt="2025-03-03T02:55:57.781" v="58" actId="20577"/>
          <ac:spMkLst>
            <pc:docMk/>
            <pc:sldMk cId="1861587198" sldId="295"/>
            <ac:spMk id="13" creationId="{181B5AD3-3B7F-7EE2-519F-04CD305F7FD3}"/>
          </ac:spMkLst>
        </pc:spChg>
        <pc:picChg chg="del mod modCrop">
          <ac:chgData name="Juan Jesus  Ramirez" userId="S::jramirez@flar.net::7a4e4ce7-55fd-4009-9b4c-08a4d9120a7c" providerId="AD" clId="Web-{329FD587-9C0B-D776-319F-B761FB39B14F}" dt="2025-03-03T02:56:15.234" v="61"/>
          <ac:picMkLst>
            <pc:docMk/>
            <pc:sldMk cId="1861587198" sldId="295"/>
            <ac:picMk id="2" creationId="{70FEDECA-789D-4677-64D6-3EA7E2CDCEE2}"/>
          </ac:picMkLst>
        </pc:picChg>
        <pc:picChg chg="add mod">
          <ac:chgData name="Juan Jesus  Ramirez" userId="S::jramirez@flar.net::7a4e4ce7-55fd-4009-9b4c-08a4d9120a7c" providerId="AD" clId="Web-{329FD587-9C0B-D776-319F-B761FB39B14F}" dt="2025-03-03T02:56:35.423" v="63" actId="1076"/>
          <ac:picMkLst>
            <pc:docMk/>
            <pc:sldMk cId="1861587198" sldId="295"/>
            <ac:picMk id="3" creationId="{32D169DF-AEAF-2853-5707-09B5C42108C2}"/>
          </ac:picMkLst>
        </pc:picChg>
      </pc:sldChg>
      <pc:sldChg chg="addSp delSp modSp">
        <pc:chgData name="Juan Jesus  Ramirez" userId="S::jramirez@flar.net::7a4e4ce7-55fd-4009-9b4c-08a4d9120a7c" providerId="AD" clId="Web-{329FD587-9C0B-D776-319F-B761FB39B14F}" dt="2025-03-03T02:58:29.333" v="79" actId="1076"/>
        <pc:sldMkLst>
          <pc:docMk/>
          <pc:sldMk cId="2291669997" sldId="296"/>
        </pc:sldMkLst>
        <pc:spChg chg="add mod">
          <ac:chgData name="Juan Jesus  Ramirez" userId="S::jramirez@flar.net::7a4e4ce7-55fd-4009-9b4c-08a4d9120a7c" providerId="AD" clId="Web-{329FD587-9C0B-D776-319F-B761FB39B14F}" dt="2025-03-03T02:58:10.364" v="74" actId="20577"/>
          <ac:spMkLst>
            <pc:docMk/>
            <pc:sldMk cId="2291669997" sldId="296"/>
            <ac:spMk id="2" creationId="{18A07121-8219-6643-7432-076CD8E6A16D}"/>
          </ac:spMkLst>
        </pc:spChg>
        <pc:spChg chg="del">
          <ac:chgData name="Juan Jesus  Ramirez" userId="S::jramirez@flar.net::7a4e4ce7-55fd-4009-9b4c-08a4d9120a7c" providerId="AD" clId="Web-{329FD587-9C0B-D776-319F-B761FB39B14F}" dt="2025-03-03T02:58:18.786" v="75"/>
          <ac:spMkLst>
            <pc:docMk/>
            <pc:sldMk cId="2291669997" sldId="296"/>
            <ac:spMk id="3" creationId="{BD16660B-6399-DD6F-0528-FD8B630D1FD4}"/>
          </ac:spMkLst>
        </pc:spChg>
        <pc:spChg chg="del">
          <ac:chgData name="Juan Jesus  Ramirez" userId="S::jramirez@flar.net::7a4e4ce7-55fd-4009-9b4c-08a4d9120a7c" providerId="AD" clId="Web-{329FD587-9C0B-D776-319F-B761FB39B14F}" dt="2025-03-03T02:58:27.333" v="77"/>
          <ac:spMkLst>
            <pc:docMk/>
            <pc:sldMk cId="2291669997" sldId="296"/>
            <ac:spMk id="4" creationId="{DE2F89B8-79C2-A04E-2DBC-7C65E2177D0A}"/>
          </ac:spMkLst>
        </pc:spChg>
        <pc:spChg chg="mod">
          <ac:chgData name="Juan Jesus  Ramirez" userId="S::jramirez@flar.net::7a4e4ce7-55fd-4009-9b4c-08a4d9120a7c" providerId="AD" clId="Web-{329FD587-9C0B-D776-319F-B761FB39B14F}" dt="2025-03-03T02:57:00.986" v="67" actId="20577"/>
          <ac:spMkLst>
            <pc:docMk/>
            <pc:sldMk cId="2291669997" sldId="296"/>
            <ac:spMk id="10" creationId="{1A02336B-742A-463A-702D-8058F8B1261A}"/>
          </ac:spMkLst>
        </pc:spChg>
        <pc:spChg chg="del mod">
          <ac:chgData name="Juan Jesus  Ramirez" userId="S::jramirez@flar.net::7a4e4ce7-55fd-4009-9b4c-08a4d9120a7c" providerId="AD" clId="Web-{329FD587-9C0B-D776-319F-B761FB39B14F}" dt="2025-03-03T02:57:09.736" v="69"/>
          <ac:spMkLst>
            <pc:docMk/>
            <pc:sldMk cId="2291669997" sldId="296"/>
            <ac:spMk id="13" creationId="{DF52183E-A1D6-EE3D-B335-A336CB6B17FF}"/>
          </ac:spMkLst>
        </pc:spChg>
        <pc:picChg chg="add mod">
          <ac:chgData name="Juan Jesus  Ramirez" userId="S::jramirez@flar.net::7a4e4ce7-55fd-4009-9b4c-08a4d9120a7c" providerId="AD" clId="Web-{329FD587-9C0B-D776-319F-B761FB39B14F}" dt="2025-03-03T02:58:29.333" v="79" actId="1076"/>
          <ac:picMkLst>
            <pc:docMk/>
            <pc:sldMk cId="2291669997" sldId="296"/>
            <ac:picMk id="6" creationId="{22F6A154-4B97-78DF-E679-9A5EB4C0D076}"/>
          </ac:picMkLst>
        </pc:picChg>
        <pc:cxnChg chg="del mod">
          <ac:chgData name="Juan Jesus  Ramirez" userId="S::jramirez@flar.net::7a4e4ce7-55fd-4009-9b4c-08a4d9120a7c" providerId="AD" clId="Web-{329FD587-9C0B-D776-319F-B761FB39B14F}" dt="2025-03-03T02:58:27.270" v="76"/>
          <ac:cxnSpMkLst>
            <pc:docMk/>
            <pc:sldMk cId="2291669997" sldId="296"/>
            <ac:cxnSpMk id="5" creationId="{581A1304-D50C-E2DB-7064-0E28D1133E1C}"/>
          </ac:cxnSpMkLst>
        </pc:cxnChg>
      </pc:sldChg>
      <pc:sldChg chg="addSp delSp modSp delAnim">
        <pc:chgData name="Juan Jesus  Ramirez" userId="S::jramirez@flar.net::7a4e4ce7-55fd-4009-9b4c-08a4d9120a7c" providerId="AD" clId="Web-{329FD587-9C0B-D776-319F-B761FB39B14F}" dt="2025-03-03T02:59:45.992" v="91" actId="1076"/>
        <pc:sldMkLst>
          <pc:docMk/>
          <pc:sldMk cId="294756658" sldId="297"/>
        </pc:sldMkLst>
        <pc:spChg chg="del">
          <ac:chgData name="Juan Jesus  Ramirez" userId="S::jramirez@flar.net::7a4e4ce7-55fd-4009-9b4c-08a4d9120a7c" providerId="AD" clId="Web-{329FD587-9C0B-D776-319F-B761FB39B14F}" dt="2025-03-03T02:59:27.429" v="86"/>
          <ac:spMkLst>
            <pc:docMk/>
            <pc:sldMk cId="294756658" sldId="297"/>
            <ac:spMk id="2" creationId="{DA05F812-5D2E-2A84-0B61-139F743312DF}"/>
          </ac:spMkLst>
        </pc:spChg>
        <pc:spChg chg="add del">
          <ac:chgData name="Juan Jesus  Ramirez" userId="S::jramirez@flar.net::7a4e4ce7-55fd-4009-9b4c-08a4d9120a7c" providerId="AD" clId="Web-{329FD587-9C0B-D776-319F-B761FB39B14F}" dt="2025-03-03T02:59:27.554" v="88"/>
          <ac:spMkLst>
            <pc:docMk/>
            <pc:sldMk cId="294756658" sldId="297"/>
            <ac:spMk id="3" creationId="{255F52B2-A116-9DB0-8ECC-8317ED0144E6}"/>
          </ac:spMkLst>
        </pc:spChg>
        <pc:spChg chg="mod">
          <ac:chgData name="Juan Jesus  Ramirez" userId="S::jramirez@flar.net::7a4e4ce7-55fd-4009-9b4c-08a4d9120a7c" providerId="AD" clId="Web-{329FD587-9C0B-D776-319F-B761FB39B14F}" dt="2025-03-03T02:59:07.616" v="83" actId="20577"/>
          <ac:spMkLst>
            <pc:docMk/>
            <pc:sldMk cId="294756658" sldId="297"/>
            <ac:spMk id="10" creationId="{E522315E-7864-2A57-71E9-4784274FE5C1}"/>
          </ac:spMkLst>
        </pc:spChg>
        <pc:spChg chg="del mod">
          <ac:chgData name="Juan Jesus  Ramirez" userId="S::jramirez@flar.net::7a4e4ce7-55fd-4009-9b4c-08a4d9120a7c" providerId="AD" clId="Web-{329FD587-9C0B-D776-319F-B761FB39B14F}" dt="2025-03-03T02:59:27.288" v="85"/>
          <ac:spMkLst>
            <pc:docMk/>
            <pc:sldMk cId="294756658" sldId="297"/>
            <ac:spMk id="13" creationId="{C28FF1DE-CD1E-A909-01EB-B96DB6727F4B}"/>
          </ac:spMkLst>
        </pc:spChg>
        <pc:picChg chg="add mod">
          <ac:chgData name="Juan Jesus  Ramirez" userId="S::jramirez@flar.net::7a4e4ce7-55fd-4009-9b4c-08a4d9120a7c" providerId="AD" clId="Web-{329FD587-9C0B-D776-319F-B761FB39B14F}" dt="2025-03-03T02:59:45.992" v="91" actId="1076"/>
          <ac:picMkLst>
            <pc:docMk/>
            <pc:sldMk cId="294756658" sldId="297"/>
            <ac:picMk id="4" creationId="{798EE157-AA15-A5D6-6352-619495634BF0}"/>
          </ac:picMkLst>
        </pc:picChg>
      </pc:sldChg>
      <pc:sldChg chg="addSp delSp modSp">
        <pc:chgData name="Juan Jesus  Ramirez" userId="S::jramirez@flar.net::7a4e4ce7-55fd-4009-9b4c-08a4d9120a7c" providerId="AD" clId="Web-{329FD587-9C0B-D776-319F-B761FB39B14F}" dt="2025-03-03T03:01:53.044" v="111" actId="1076"/>
        <pc:sldMkLst>
          <pc:docMk/>
          <pc:sldMk cId="3161313798" sldId="298"/>
        </pc:sldMkLst>
        <pc:spChg chg="mod">
          <ac:chgData name="Juan Jesus  Ramirez" userId="S::jramirez@flar.net::7a4e4ce7-55fd-4009-9b4c-08a4d9120a7c" providerId="AD" clId="Web-{329FD587-9C0B-D776-319F-B761FB39B14F}" dt="2025-03-03T03:00:57.448" v="106" actId="20577"/>
          <ac:spMkLst>
            <pc:docMk/>
            <pc:sldMk cId="3161313798" sldId="298"/>
            <ac:spMk id="10" creationId="{9F19FFDB-97D4-13E1-9A45-1F6192D52C53}"/>
          </ac:spMkLst>
        </pc:spChg>
        <pc:spChg chg="del">
          <ac:chgData name="Juan Jesus  Ramirez" userId="S::jramirez@flar.net::7a4e4ce7-55fd-4009-9b4c-08a4d9120a7c" providerId="AD" clId="Web-{329FD587-9C0B-D776-319F-B761FB39B14F}" dt="2025-03-03T02:59:58.102" v="92"/>
          <ac:spMkLst>
            <pc:docMk/>
            <pc:sldMk cId="3161313798" sldId="298"/>
            <ac:spMk id="13" creationId="{59CF3E14-8966-0078-321F-728178C71657}"/>
          </ac:spMkLst>
        </pc:spChg>
        <pc:graphicFrameChg chg="del">
          <ac:chgData name="Juan Jesus  Ramirez" userId="S::jramirez@flar.net::7a4e4ce7-55fd-4009-9b4c-08a4d9120a7c" providerId="AD" clId="Web-{329FD587-9C0B-D776-319F-B761FB39B14F}" dt="2025-03-03T03:00:03.712" v="93"/>
          <ac:graphicFrameMkLst>
            <pc:docMk/>
            <pc:sldMk cId="3161313798" sldId="298"/>
            <ac:graphicFrameMk id="3" creationId="{C93ED53C-DBFB-F1FD-CACC-D8AD837EB291}"/>
          </ac:graphicFrameMkLst>
        </pc:graphicFrameChg>
        <pc:picChg chg="add del mod">
          <ac:chgData name="Juan Jesus  Ramirez" userId="S::jramirez@flar.net::7a4e4ce7-55fd-4009-9b4c-08a4d9120a7c" providerId="AD" clId="Web-{329FD587-9C0B-D776-319F-B761FB39B14F}" dt="2025-03-03T03:00:38.807" v="97"/>
          <ac:picMkLst>
            <pc:docMk/>
            <pc:sldMk cId="3161313798" sldId="298"/>
            <ac:picMk id="2" creationId="{ED020CAC-41A9-62F6-E555-7644FC7E0C8B}"/>
          </ac:picMkLst>
        </pc:picChg>
        <pc:picChg chg="add mod">
          <ac:chgData name="Juan Jesus  Ramirez" userId="S::jramirez@flar.net::7a4e4ce7-55fd-4009-9b4c-08a4d9120a7c" providerId="AD" clId="Web-{329FD587-9C0B-D776-319F-B761FB39B14F}" dt="2025-03-03T03:01:53.044" v="111" actId="1076"/>
          <ac:picMkLst>
            <pc:docMk/>
            <pc:sldMk cId="3161313798" sldId="298"/>
            <ac:picMk id="4" creationId="{B7862252-E799-6EA3-A568-150E09EF0DF2}"/>
          </ac:picMkLst>
        </pc:picChg>
      </pc:sldChg>
      <pc:sldChg chg="addSp delSp modSp">
        <pc:chgData name="Juan Jesus  Ramirez" userId="S::jramirez@flar.net::7a4e4ce7-55fd-4009-9b4c-08a4d9120a7c" providerId="AD" clId="Web-{329FD587-9C0B-D776-319F-B761FB39B14F}" dt="2025-03-03T03:05:18.832" v="127" actId="20577"/>
        <pc:sldMkLst>
          <pc:docMk/>
          <pc:sldMk cId="1847425" sldId="300"/>
        </pc:sldMkLst>
        <pc:spChg chg="add mod">
          <ac:chgData name="Juan Jesus  Ramirez" userId="S::jramirez@flar.net::7a4e4ce7-55fd-4009-9b4c-08a4d9120a7c" providerId="AD" clId="Web-{329FD587-9C0B-D776-319F-B761FB39B14F}" dt="2025-03-03T03:05:18.832" v="127" actId="20577"/>
          <ac:spMkLst>
            <pc:docMk/>
            <pc:sldMk cId="1847425" sldId="300"/>
            <ac:spMk id="2" creationId="{53DF6377-0086-128B-D848-22B2FF23F851}"/>
          </ac:spMkLst>
        </pc:spChg>
        <pc:spChg chg="mod">
          <ac:chgData name="Juan Jesus  Ramirez" userId="S::jramirez@flar.net::7a4e4ce7-55fd-4009-9b4c-08a4d9120a7c" providerId="AD" clId="Web-{329FD587-9C0B-D776-319F-B761FB39B14F}" dt="2025-03-03T03:02:13.372" v="118" actId="14100"/>
          <ac:spMkLst>
            <pc:docMk/>
            <pc:sldMk cId="1847425" sldId="300"/>
            <ac:spMk id="10" creationId="{F0DAB334-862F-DBD2-A86A-80BAD5AD7C12}"/>
          </ac:spMkLst>
        </pc:spChg>
        <pc:spChg chg="del">
          <ac:chgData name="Juan Jesus  Ramirez" userId="S::jramirez@flar.net::7a4e4ce7-55fd-4009-9b4c-08a4d9120a7c" providerId="AD" clId="Web-{329FD587-9C0B-D776-319F-B761FB39B14F}" dt="2025-03-03T03:03:43.235" v="119"/>
          <ac:spMkLst>
            <pc:docMk/>
            <pc:sldMk cId="1847425" sldId="300"/>
            <ac:spMk id="13" creationId="{E587855C-4FEC-31F3-E4E8-C4B494C50129}"/>
          </ac:spMkLst>
        </pc:spChg>
        <pc:picChg chg="del">
          <ac:chgData name="Juan Jesus  Ramirez" userId="S::jramirez@flar.net::7a4e4ce7-55fd-4009-9b4c-08a4d9120a7c" providerId="AD" clId="Web-{329FD587-9C0B-D776-319F-B761FB39B14F}" dt="2025-03-03T03:03:52.485" v="120"/>
          <ac:picMkLst>
            <pc:docMk/>
            <pc:sldMk cId="1847425" sldId="300"/>
            <ac:picMk id="3" creationId="{6D6586D4-EB08-9789-BD82-92DA94952129}"/>
          </ac:picMkLst>
        </pc:picChg>
      </pc:sldChg>
      <pc:sldChg chg="addSp delSp modSp">
        <pc:chgData name="Juan Jesus  Ramirez" userId="S::jramirez@flar.net::7a4e4ce7-55fd-4009-9b4c-08a4d9120a7c" providerId="AD" clId="Web-{329FD587-9C0B-D776-319F-B761FB39B14F}" dt="2025-03-03T03:19:28.246" v="184" actId="1076"/>
        <pc:sldMkLst>
          <pc:docMk/>
          <pc:sldMk cId="3522406484" sldId="301"/>
        </pc:sldMkLst>
        <pc:spChg chg="add del mod">
          <ac:chgData name="Juan Jesus  Ramirez" userId="S::jramirez@flar.net::7a4e4ce7-55fd-4009-9b4c-08a4d9120a7c" providerId="AD" clId="Web-{329FD587-9C0B-D776-319F-B761FB39B14F}" dt="2025-03-03T03:07:48.182" v="146"/>
          <ac:spMkLst>
            <pc:docMk/>
            <pc:sldMk cId="3522406484" sldId="301"/>
            <ac:spMk id="4" creationId="{9883C42A-B12B-1482-3C04-4A8B0E5FFC2A}"/>
          </ac:spMkLst>
        </pc:spChg>
        <pc:spChg chg="mod ord">
          <ac:chgData name="Juan Jesus  Ramirez" userId="S::jramirez@flar.net::7a4e4ce7-55fd-4009-9b4c-08a4d9120a7c" providerId="AD" clId="Web-{329FD587-9C0B-D776-319F-B761FB39B14F}" dt="2025-03-03T03:11:11.322" v="148"/>
          <ac:spMkLst>
            <pc:docMk/>
            <pc:sldMk cId="3522406484" sldId="301"/>
            <ac:spMk id="10" creationId="{E9EB8D8F-53F0-B105-21EC-8BF0C19D05DF}"/>
          </ac:spMkLst>
        </pc:spChg>
        <pc:picChg chg="del">
          <ac:chgData name="Juan Jesus  Ramirez" userId="S::jramirez@flar.net::7a4e4ce7-55fd-4009-9b4c-08a4d9120a7c" providerId="AD" clId="Web-{329FD587-9C0B-D776-319F-B761FB39B14F}" dt="2025-03-03T03:06:46.351" v="138"/>
          <ac:picMkLst>
            <pc:docMk/>
            <pc:sldMk cId="3522406484" sldId="301"/>
            <ac:picMk id="2" creationId="{5223A876-DF45-AB28-02A6-945F45B861E7}"/>
          </ac:picMkLst>
        </pc:picChg>
        <pc:picChg chg="add mod">
          <ac:chgData name="Juan Jesus  Ramirez" userId="S::jramirez@flar.net::7a4e4ce7-55fd-4009-9b4c-08a4d9120a7c" providerId="AD" clId="Web-{329FD587-9C0B-D776-319F-B761FB39B14F}" dt="2025-03-03T03:07:07.883" v="142" actId="14100"/>
          <ac:picMkLst>
            <pc:docMk/>
            <pc:sldMk cId="3522406484" sldId="301"/>
            <ac:picMk id="3" creationId="{D8A99039-8BB3-540D-8151-0DA426F34D06}"/>
          </ac:picMkLst>
        </pc:picChg>
        <pc:picChg chg="add mod">
          <ac:chgData name="Juan Jesus  Ramirez" userId="S::jramirez@flar.net::7a4e4ce7-55fd-4009-9b4c-08a4d9120a7c" providerId="AD" clId="Web-{329FD587-9C0B-D776-319F-B761FB39B14F}" dt="2025-03-03T03:19:28.246" v="184" actId="1076"/>
          <ac:picMkLst>
            <pc:docMk/>
            <pc:sldMk cId="3522406484" sldId="301"/>
            <ac:picMk id="5" creationId="{DCC97C82-A130-A48D-E2E7-644485E31CF0}"/>
          </ac:picMkLst>
        </pc:picChg>
        <pc:picChg chg="add del mod ord modCrop">
          <ac:chgData name="Juan Jesus  Ramirez" userId="S::jramirez@flar.net::7a4e4ce7-55fd-4009-9b4c-08a4d9120a7c" providerId="AD" clId="Web-{329FD587-9C0B-D776-319F-B761FB39B14F}" dt="2025-03-03T03:14:38.095" v="159"/>
          <ac:picMkLst>
            <pc:docMk/>
            <pc:sldMk cId="3522406484" sldId="301"/>
            <ac:picMk id="8" creationId="{86801C73-58DA-09B6-D8A7-373369D38EDA}"/>
          </ac:picMkLst>
        </pc:picChg>
      </pc:sldChg>
      <pc:sldChg chg="addSp delSp modSp add del ord">
        <pc:chgData name="Juan Jesus  Ramirez" userId="S::jramirez@flar.net::7a4e4ce7-55fd-4009-9b4c-08a4d9120a7c" providerId="AD" clId="Web-{329FD587-9C0B-D776-319F-B761FB39B14F}" dt="2025-03-03T03:19:02.761" v="182"/>
        <pc:sldMkLst>
          <pc:docMk/>
          <pc:sldMk cId="1072012288" sldId="309"/>
        </pc:sldMkLst>
        <pc:spChg chg="add del">
          <ac:chgData name="Juan Jesus  Ramirez" userId="S::jramirez@flar.net::7a4e4ce7-55fd-4009-9b4c-08a4d9120a7c" providerId="AD" clId="Web-{329FD587-9C0B-D776-319F-B761FB39B14F}" dt="2025-03-03T03:17:26.289" v="171"/>
          <ac:spMkLst>
            <pc:docMk/>
            <pc:sldMk cId="1072012288" sldId="309"/>
            <ac:spMk id="2" creationId="{F203B4E7-8F46-EE27-E536-20488DC3A122}"/>
          </ac:spMkLst>
        </pc:spChg>
        <pc:spChg chg="add del">
          <ac:chgData name="Juan Jesus  Ramirez" userId="S::jramirez@flar.net::7a4e4ce7-55fd-4009-9b4c-08a4d9120a7c" providerId="AD" clId="Web-{329FD587-9C0B-D776-319F-B761FB39B14F}" dt="2025-03-03T03:17:48.868" v="173"/>
          <ac:spMkLst>
            <pc:docMk/>
            <pc:sldMk cId="1072012288" sldId="309"/>
            <ac:spMk id="3" creationId="{0F50FB8D-A0D2-97C1-7B68-D14A41DFFE1A}"/>
          </ac:spMkLst>
        </pc:spChg>
        <pc:spChg chg="mod">
          <ac:chgData name="Juan Jesus  Ramirez" userId="S::jramirez@flar.net::7a4e4ce7-55fd-4009-9b4c-08a4d9120a7c" providerId="AD" clId="Web-{329FD587-9C0B-D776-319F-B761FB39B14F}" dt="2025-03-03T03:17:04.382" v="169" actId="20577"/>
          <ac:spMkLst>
            <pc:docMk/>
            <pc:sldMk cId="1072012288" sldId="309"/>
            <ac:spMk id="11" creationId="{FDB7E9A4-51BC-9849-BA95-71D2F5583420}"/>
          </ac:spMkLst>
        </pc:spChg>
      </pc:sldChg>
      <pc:sldChg chg="add del replId">
        <pc:chgData name="Juan Jesus  Ramirez" userId="S::jramirez@flar.net::7a4e4ce7-55fd-4009-9b4c-08a4d9120a7c" providerId="AD" clId="Web-{329FD587-9C0B-D776-319F-B761FB39B14F}" dt="2025-03-03T03:18:23.822" v="177"/>
        <pc:sldMkLst>
          <pc:docMk/>
          <pc:sldMk cId="1315789495" sldId="562"/>
        </pc:sldMkLst>
      </pc:sldChg>
      <pc:sldChg chg="addSp delSp modSp new mod modClrScheme chgLayout">
        <pc:chgData name="Juan Jesus  Ramirez" userId="S::jramirez@flar.net::7a4e4ce7-55fd-4009-9b4c-08a4d9120a7c" providerId="AD" clId="Web-{329FD587-9C0B-D776-319F-B761FB39B14F}" dt="2025-03-03T03:27:29.514" v="213"/>
        <pc:sldMkLst>
          <pc:docMk/>
          <pc:sldMk cId="1358226046" sldId="562"/>
        </pc:sldMkLst>
        <pc:spChg chg="del mod ord">
          <ac:chgData name="Juan Jesus  Ramirez" userId="S::jramirez@flar.net::7a4e4ce7-55fd-4009-9b4c-08a4d9120a7c" providerId="AD" clId="Web-{329FD587-9C0B-D776-319F-B761FB39B14F}" dt="2025-03-03T03:21:32.017" v="190"/>
          <ac:spMkLst>
            <pc:docMk/>
            <pc:sldMk cId="1358226046" sldId="562"/>
            <ac:spMk id="2" creationId="{06E97CE5-D076-3075-509F-2BBA913D52EB}"/>
          </ac:spMkLst>
        </pc:spChg>
        <pc:spChg chg="del mod ord">
          <ac:chgData name="Juan Jesus  Ramirez" userId="S::jramirez@flar.net::7a4e4ce7-55fd-4009-9b4c-08a4d9120a7c" providerId="AD" clId="Web-{329FD587-9C0B-D776-319F-B761FB39B14F}" dt="2025-03-03T03:22:08.190" v="191"/>
          <ac:spMkLst>
            <pc:docMk/>
            <pc:sldMk cId="1358226046" sldId="562"/>
            <ac:spMk id="3" creationId="{8C533503-CAA3-9474-60B7-AE00B0F7CE4C}"/>
          </ac:spMkLst>
        </pc:spChg>
        <pc:spChg chg="del mod ord">
          <ac:chgData name="Juan Jesus  Ramirez" userId="S::jramirez@flar.net::7a4e4ce7-55fd-4009-9b4c-08a4d9120a7c" providerId="AD" clId="Web-{329FD587-9C0B-D776-319F-B761FB39B14F}" dt="2025-03-03T03:22:14.909" v="192"/>
          <ac:spMkLst>
            <pc:docMk/>
            <pc:sldMk cId="1358226046" sldId="562"/>
            <ac:spMk id="4" creationId="{4B13EB3E-B0E1-98D8-8E45-99D5AB726D54}"/>
          </ac:spMkLst>
        </pc:spChg>
        <pc:spChg chg="add mod ord">
          <ac:chgData name="Juan Jesus  Ramirez" userId="S::jramirez@flar.net::7a4e4ce7-55fd-4009-9b4c-08a4d9120a7c" providerId="AD" clId="Web-{329FD587-9C0B-D776-319F-B761FB39B14F}" dt="2025-03-03T03:26:48.434" v="210" actId="14100"/>
          <ac:spMkLst>
            <pc:docMk/>
            <pc:sldMk cId="1358226046" sldId="562"/>
            <ac:spMk id="6" creationId="{4B5C8142-EC98-0D21-39AF-894DA5047932}"/>
          </ac:spMkLst>
        </pc:spChg>
        <pc:spChg chg="add del mod ord">
          <ac:chgData name="Juan Jesus  Ramirez" userId="S::jramirez@flar.net::7a4e4ce7-55fd-4009-9b4c-08a4d9120a7c" providerId="AD" clId="Web-{329FD587-9C0B-D776-319F-B761FB39B14F}" dt="2025-03-03T03:23:26.349" v="196"/>
          <ac:spMkLst>
            <pc:docMk/>
            <pc:sldMk cId="1358226046" sldId="562"/>
            <ac:spMk id="7" creationId="{30CB5C6C-295A-A9F8-FDA5-B1813F6A3224}"/>
          </ac:spMkLst>
        </pc:spChg>
        <pc:picChg chg="add mod">
          <ac:chgData name="Juan Jesus  Ramirez" userId="S::jramirez@flar.net::7a4e4ce7-55fd-4009-9b4c-08a4d9120a7c" providerId="AD" clId="Web-{329FD587-9C0B-D776-319F-B761FB39B14F}" dt="2025-03-03T03:26:21.730" v="208" actId="1076"/>
          <ac:picMkLst>
            <pc:docMk/>
            <pc:sldMk cId="1358226046" sldId="562"/>
            <ac:picMk id="5" creationId="{43ADF20C-8678-3FBA-CC20-F121F7088ED4}"/>
          </ac:picMkLst>
        </pc:picChg>
        <pc:picChg chg="add del mod">
          <ac:chgData name="Juan Jesus  Ramirez" userId="S::jramirez@flar.net::7a4e4ce7-55fd-4009-9b4c-08a4d9120a7c" providerId="AD" clId="Web-{329FD587-9C0B-D776-319F-B761FB39B14F}" dt="2025-03-03T03:25:00.993" v="202"/>
          <ac:picMkLst>
            <pc:docMk/>
            <pc:sldMk cId="1358226046" sldId="562"/>
            <ac:picMk id="8" creationId="{0BAE518E-C736-295F-B079-43116DA25273}"/>
          </ac:picMkLst>
        </pc:picChg>
        <pc:picChg chg="add mod">
          <ac:chgData name="Juan Jesus  Ramirez" userId="S::jramirez@flar.net::7a4e4ce7-55fd-4009-9b4c-08a4d9120a7c" providerId="AD" clId="Web-{329FD587-9C0B-D776-319F-B761FB39B14F}" dt="2025-03-03T03:27:29.514" v="213"/>
          <ac:picMkLst>
            <pc:docMk/>
            <pc:sldMk cId="1358226046" sldId="562"/>
            <ac:picMk id="9" creationId="{8FDBF580-8BC1-2C09-5007-4864EAB165AC}"/>
          </ac:picMkLst>
        </pc:picChg>
      </pc:sldChg>
      <pc:sldChg chg="add del">
        <pc:chgData name="Juan Jesus  Ramirez" userId="S::jramirez@flar.net::7a4e4ce7-55fd-4009-9b4c-08a4d9120a7c" providerId="AD" clId="Web-{329FD587-9C0B-D776-319F-B761FB39B14F}" dt="2025-03-03T03:18:50.651" v="181"/>
        <pc:sldMkLst>
          <pc:docMk/>
          <pc:sldMk cId="2092349498" sldId="562"/>
        </pc:sldMkLst>
      </pc:sldChg>
      <pc:sldChg chg="add del replId">
        <pc:chgData name="Juan Jesus  Ramirez" userId="S::jramirez@flar.net::7a4e4ce7-55fd-4009-9b4c-08a4d9120a7c" providerId="AD" clId="Web-{329FD587-9C0B-D776-319F-B761FB39B14F}" dt="2025-03-03T03:18:23.775" v="176"/>
        <pc:sldMkLst>
          <pc:docMk/>
          <pc:sldMk cId="4229463193" sldId="563"/>
        </pc:sldMkLst>
      </pc:sldChg>
    </pc:docChg>
  </pc:docChgLst>
  <pc:docChgLst>
    <pc:chgData name="Juan Jesus  Ramirez" userId="S::jramirez@flar.net::7a4e4ce7-55fd-4009-9b4c-08a4d9120a7c" providerId="AD" clId="Web-{D1BD3CCB-1514-0EF5-505F-43FA1238DBA1}"/>
    <pc:docChg chg="addSld delSld modSld">
      <pc:chgData name="Juan Jesus  Ramirez" userId="S::jramirez@flar.net::7a4e4ce7-55fd-4009-9b4c-08a4d9120a7c" providerId="AD" clId="Web-{D1BD3CCB-1514-0EF5-505F-43FA1238DBA1}" dt="2025-03-03T22:58:31.581" v="92" actId="20577"/>
      <pc:docMkLst>
        <pc:docMk/>
      </pc:docMkLst>
      <pc:sldChg chg="addSp modSp">
        <pc:chgData name="Juan Jesus  Ramirez" userId="S::jramirez@flar.net::7a4e4ce7-55fd-4009-9b4c-08a4d9120a7c" providerId="AD" clId="Web-{D1BD3CCB-1514-0EF5-505F-43FA1238DBA1}" dt="2025-03-03T22:38:18.662" v="20" actId="1076"/>
        <pc:sldMkLst>
          <pc:docMk/>
          <pc:sldMk cId="3078356088" sldId="332"/>
        </pc:sldMkLst>
        <pc:spChg chg="mod">
          <ac:chgData name="Juan Jesus  Ramirez" userId="S::jramirez@flar.net::7a4e4ce7-55fd-4009-9b4c-08a4d9120a7c" providerId="AD" clId="Web-{D1BD3CCB-1514-0EF5-505F-43FA1238DBA1}" dt="2025-03-03T22:38:11.708" v="17" actId="20577"/>
          <ac:spMkLst>
            <pc:docMk/>
            <pc:sldMk cId="3078356088" sldId="332"/>
            <ac:spMk id="5" creationId="{BFC8AD95-B712-0A1E-EA17-69ACAD579DB0}"/>
          </ac:spMkLst>
        </pc:spChg>
        <pc:picChg chg="add mod">
          <ac:chgData name="Juan Jesus  Ramirez" userId="S::jramirez@flar.net::7a4e4ce7-55fd-4009-9b4c-08a4d9120a7c" providerId="AD" clId="Web-{D1BD3CCB-1514-0EF5-505F-43FA1238DBA1}" dt="2025-03-03T22:38:18.662" v="20" actId="1076"/>
          <ac:picMkLst>
            <pc:docMk/>
            <pc:sldMk cId="3078356088" sldId="332"/>
            <ac:picMk id="3" creationId="{4C18D25A-2F8A-8002-32A5-203E5850A1CF}"/>
          </ac:picMkLst>
        </pc:picChg>
      </pc:sldChg>
      <pc:sldChg chg="addSp delSp modSp">
        <pc:chgData name="Juan Jesus  Ramirez" userId="S::jramirez@flar.net::7a4e4ce7-55fd-4009-9b4c-08a4d9120a7c" providerId="AD" clId="Web-{D1BD3CCB-1514-0EF5-505F-43FA1238DBA1}" dt="2025-03-03T22:50:54.164" v="60" actId="1076"/>
        <pc:sldMkLst>
          <pc:docMk/>
          <pc:sldMk cId="71601850" sldId="337"/>
        </pc:sldMkLst>
        <pc:spChg chg="mod">
          <ac:chgData name="Juan Jesus  Ramirez" userId="S::jramirez@flar.net::7a4e4ce7-55fd-4009-9b4c-08a4d9120a7c" providerId="AD" clId="Web-{D1BD3CCB-1514-0EF5-505F-43FA1238DBA1}" dt="2025-03-03T22:44:19.905" v="35" actId="14100"/>
          <ac:spMkLst>
            <pc:docMk/>
            <pc:sldMk cId="71601850" sldId="337"/>
            <ac:spMk id="2" creationId="{E735C464-19C5-138C-BCAE-06DC5BE7F2A2}"/>
          </ac:spMkLst>
        </pc:spChg>
        <pc:picChg chg="add del mod">
          <ac:chgData name="Juan Jesus  Ramirez" userId="S::jramirez@flar.net::7a4e4ce7-55fd-4009-9b4c-08a4d9120a7c" providerId="AD" clId="Web-{D1BD3CCB-1514-0EF5-505F-43FA1238DBA1}" dt="2025-03-03T22:42:23.589" v="27"/>
          <ac:picMkLst>
            <pc:docMk/>
            <pc:sldMk cId="71601850" sldId="337"/>
            <ac:picMk id="3" creationId="{6315A8E1-9666-D7D9-265B-CE4C912C06CB}"/>
          </ac:picMkLst>
        </pc:picChg>
        <pc:picChg chg="del">
          <ac:chgData name="Juan Jesus  Ramirez" userId="S::jramirez@flar.net::7a4e4ce7-55fd-4009-9b4c-08a4d9120a7c" providerId="AD" clId="Web-{D1BD3CCB-1514-0EF5-505F-43FA1238DBA1}" dt="2025-03-03T22:41:20.557" v="21"/>
          <ac:picMkLst>
            <pc:docMk/>
            <pc:sldMk cId="71601850" sldId="337"/>
            <ac:picMk id="4" creationId="{5873F3E4-2BD8-DF78-0E92-943413FF3FED}"/>
          </ac:picMkLst>
        </pc:picChg>
        <pc:picChg chg="add del mod">
          <ac:chgData name="Juan Jesus  Ramirez" userId="S::jramirez@flar.net::7a4e4ce7-55fd-4009-9b4c-08a4d9120a7c" providerId="AD" clId="Web-{D1BD3CCB-1514-0EF5-505F-43FA1238DBA1}" dt="2025-03-03T22:50:46.445" v="58"/>
          <ac:picMkLst>
            <pc:docMk/>
            <pc:sldMk cId="71601850" sldId="337"/>
            <ac:picMk id="5" creationId="{661DD3B7-3D95-181B-3F24-78E2FCCB915F}"/>
          </ac:picMkLst>
        </pc:picChg>
        <pc:picChg chg="add del mod">
          <ac:chgData name="Juan Jesus  Ramirez" userId="S::jramirez@flar.net::7a4e4ce7-55fd-4009-9b4c-08a4d9120a7c" providerId="AD" clId="Web-{D1BD3CCB-1514-0EF5-505F-43FA1238DBA1}" dt="2025-03-03T22:49:31.115" v="49"/>
          <ac:picMkLst>
            <pc:docMk/>
            <pc:sldMk cId="71601850" sldId="337"/>
            <ac:picMk id="6" creationId="{B830D0A0-2D53-86E2-A046-D6FD9081FD70}"/>
          </ac:picMkLst>
        </pc:picChg>
        <pc:picChg chg="add mod">
          <ac:chgData name="Juan Jesus  Ramirez" userId="S::jramirez@flar.net::7a4e4ce7-55fd-4009-9b4c-08a4d9120a7c" providerId="AD" clId="Web-{D1BD3CCB-1514-0EF5-505F-43FA1238DBA1}" dt="2025-03-03T22:49:56.678" v="50" actId="1076"/>
          <ac:picMkLst>
            <pc:docMk/>
            <pc:sldMk cId="71601850" sldId="337"/>
            <ac:picMk id="7" creationId="{A6199661-3117-6D57-5D26-A1651F0EAC8C}"/>
          </ac:picMkLst>
        </pc:picChg>
        <pc:picChg chg="mod">
          <ac:chgData name="Juan Jesus  Ramirez" userId="S::jramirez@flar.net::7a4e4ce7-55fd-4009-9b4c-08a4d9120a7c" providerId="AD" clId="Web-{D1BD3CCB-1514-0EF5-505F-43FA1238DBA1}" dt="2025-03-03T22:44:05.545" v="34" actId="1076"/>
          <ac:picMkLst>
            <pc:docMk/>
            <pc:sldMk cId="71601850" sldId="337"/>
            <ac:picMk id="8" creationId="{98E42AF4-5A2C-983F-2198-CECE619F3D4F}"/>
          </ac:picMkLst>
        </pc:picChg>
        <pc:picChg chg="add mod">
          <ac:chgData name="Juan Jesus  Ramirez" userId="S::jramirez@flar.net::7a4e4ce7-55fd-4009-9b4c-08a4d9120a7c" providerId="AD" clId="Web-{D1BD3CCB-1514-0EF5-505F-43FA1238DBA1}" dt="2025-03-03T22:50:54.164" v="60" actId="1076"/>
          <ac:picMkLst>
            <pc:docMk/>
            <pc:sldMk cId="71601850" sldId="337"/>
            <ac:picMk id="9" creationId="{CD1EBCEF-448B-D02A-3103-3B06B46D6D5B}"/>
          </ac:picMkLst>
        </pc:picChg>
      </pc:sldChg>
      <pc:sldChg chg="addSp delSp modSp">
        <pc:chgData name="Juan Jesus  Ramirez" userId="S::jramirez@flar.net::7a4e4ce7-55fd-4009-9b4c-08a4d9120a7c" providerId="AD" clId="Web-{D1BD3CCB-1514-0EF5-505F-43FA1238DBA1}" dt="2025-03-03T22:53:38.136" v="75" actId="1076"/>
        <pc:sldMkLst>
          <pc:docMk/>
          <pc:sldMk cId="3325858021" sldId="339"/>
        </pc:sldMkLst>
        <pc:spChg chg="mod">
          <ac:chgData name="Juan Jesus  Ramirez" userId="S::jramirez@flar.net::7a4e4ce7-55fd-4009-9b4c-08a4d9120a7c" providerId="AD" clId="Web-{D1BD3CCB-1514-0EF5-505F-43FA1238DBA1}" dt="2025-03-03T22:53:38.136" v="75" actId="1076"/>
          <ac:spMkLst>
            <pc:docMk/>
            <pc:sldMk cId="3325858021" sldId="339"/>
            <ac:spMk id="3" creationId="{EDE9FDE8-2E7A-778A-6FF6-A7F1F48E1322}"/>
          </ac:spMkLst>
        </pc:spChg>
        <pc:picChg chg="add del mod">
          <ac:chgData name="Juan Jesus  Ramirez" userId="S::jramirez@flar.net::7a4e4ce7-55fd-4009-9b4c-08a4d9120a7c" providerId="AD" clId="Web-{D1BD3CCB-1514-0EF5-505F-43FA1238DBA1}" dt="2025-03-03T22:52:41.041" v="65"/>
          <ac:picMkLst>
            <pc:docMk/>
            <pc:sldMk cId="3325858021" sldId="339"/>
            <ac:picMk id="2" creationId="{22CAFA1B-2B2F-7BA4-0224-D0FEA85CA3FA}"/>
          </ac:picMkLst>
        </pc:picChg>
        <pc:picChg chg="add mod">
          <ac:chgData name="Juan Jesus  Ramirez" userId="S::jramirez@flar.net::7a4e4ce7-55fd-4009-9b4c-08a4d9120a7c" providerId="AD" clId="Web-{D1BD3CCB-1514-0EF5-505F-43FA1238DBA1}" dt="2025-03-03T22:53:27.886" v="74" actId="1076"/>
          <ac:picMkLst>
            <pc:docMk/>
            <pc:sldMk cId="3325858021" sldId="339"/>
            <ac:picMk id="5" creationId="{1518E4FA-4698-74EC-C793-F969D32CBCDC}"/>
          </ac:picMkLst>
        </pc:picChg>
        <pc:picChg chg="del">
          <ac:chgData name="Juan Jesus  Ramirez" userId="S::jramirez@flar.net::7a4e4ce7-55fd-4009-9b4c-08a4d9120a7c" providerId="AD" clId="Web-{D1BD3CCB-1514-0EF5-505F-43FA1238DBA1}" dt="2025-03-03T22:51:51.884" v="61"/>
          <ac:picMkLst>
            <pc:docMk/>
            <pc:sldMk cId="3325858021" sldId="339"/>
            <ac:picMk id="9" creationId="{65727B84-D953-45F4-E24F-F76567E8436D}"/>
          </ac:picMkLst>
        </pc:picChg>
      </pc:sldChg>
      <pc:sldChg chg="addSp delSp modSp">
        <pc:chgData name="Juan Jesus  Ramirez" userId="S::jramirez@flar.net::7a4e4ce7-55fd-4009-9b4c-08a4d9120a7c" providerId="AD" clId="Web-{D1BD3CCB-1514-0EF5-505F-43FA1238DBA1}" dt="2025-03-03T22:57:18.720" v="88" actId="14100"/>
        <pc:sldMkLst>
          <pc:docMk/>
          <pc:sldMk cId="4224072357" sldId="340"/>
        </pc:sldMkLst>
        <pc:spChg chg="mod">
          <ac:chgData name="Juan Jesus  Ramirez" userId="S::jramirez@flar.net::7a4e4ce7-55fd-4009-9b4c-08a4d9120a7c" providerId="AD" clId="Web-{D1BD3CCB-1514-0EF5-505F-43FA1238DBA1}" dt="2025-03-03T22:57:18.720" v="88" actId="14100"/>
          <ac:spMkLst>
            <pc:docMk/>
            <pc:sldMk cId="4224072357" sldId="340"/>
            <ac:spMk id="3" creationId="{5E1DD9CB-60D8-972E-9728-4AF98AE32141}"/>
          </ac:spMkLst>
        </pc:spChg>
        <pc:picChg chg="add del mod">
          <ac:chgData name="Juan Jesus  Ramirez" userId="S::jramirez@flar.net::7a4e4ce7-55fd-4009-9b4c-08a4d9120a7c" providerId="AD" clId="Web-{D1BD3CCB-1514-0EF5-505F-43FA1238DBA1}" dt="2025-03-03T22:56:23.562" v="81"/>
          <ac:picMkLst>
            <pc:docMk/>
            <pc:sldMk cId="4224072357" sldId="340"/>
            <ac:picMk id="2" creationId="{1DC9FD82-D69D-9740-FE57-9B63FBC2A727}"/>
          </ac:picMkLst>
        </pc:picChg>
        <pc:picChg chg="add mod">
          <ac:chgData name="Juan Jesus  Ramirez" userId="S::jramirez@flar.net::7a4e4ce7-55fd-4009-9b4c-08a4d9120a7c" providerId="AD" clId="Web-{D1BD3CCB-1514-0EF5-505F-43FA1238DBA1}" dt="2025-03-03T22:57:10.485" v="87" actId="1076"/>
          <ac:picMkLst>
            <pc:docMk/>
            <pc:sldMk cId="4224072357" sldId="340"/>
            <ac:picMk id="5" creationId="{97B1A86C-3AD5-E601-DC4B-524641AAC634}"/>
          </ac:picMkLst>
        </pc:picChg>
      </pc:sldChg>
      <pc:sldChg chg="modSp">
        <pc:chgData name="Juan Jesus  Ramirez" userId="S::jramirez@flar.net::7a4e4ce7-55fd-4009-9b4c-08a4d9120a7c" providerId="AD" clId="Web-{D1BD3CCB-1514-0EF5-505F-43FA1238DBA1}" dt="2025-03-03T22:58:31.581" v="92" actId="20577"/>
        <pc:sldMkLst>
          <pc:docMk/>
          <pc:sldMk cId="1114570432" sldId="343"/>
        </pc:sldMkLst>
        <pc:spChg chg="mod">
          <ac:chgData name="Juan Jesus  Ramirez" userId="S::jramirez@flar.net::7a4e4ce7-55fd-4009-9b4c-08a4d9120a7c" providerId="AD" clId="Web-{D1BD3CCB-1514-0EF5-505F-43FA1238DBA1}" dt="2025-03-03T22:58:31.581" v="92" actId="20577"/>
          <ac:spMkLst>
            <pc:docMk/>
            <pc:sldMk cId="1114570432" sldId="343"/>
            <ac:spMk id="2" creationId="{E30FF99E-4559-531C-B2C0-C28F7746AE47}"/>
          </ac:spMkLst>
        </pc:spChg>
      </pc:sldChg>
      <pc:sldChg chg="del">
        <pc:chgData name="Juan Jesus  Ramirez" userId="S::jramirez@flar.net::7a4e4ce7-55fd-4009-9b4c-08a4d9120a7c" providerId="AD" clId="Web-{D1BD3CCB-1514-0EF5-505F-43FA1238DBA1}" dt="2025-03-03T22:58:01.127" v="90"/>
        <pc:sldMkLst>
          <pc:docMk/>
          <pc:sldMk cId="683247310" sldId="563"/>
        </pc:sldMkLst>
      </pc:sldChg>
      <pc:sldChg chg="add replId">
        <pc:chgData name="Juan Jesus  Ramirez" userId="S::jramirez@flar.net::7a4e4ce7-55fd-4009-9b4c-08a4d9120a7c" providerId="AD" clId="Web-{D1BD3CCB-1514-0EF5-505F-43FA1238DBA1}" dt="2025-03-03T22:57:52.580" v="89"/>
        <pc:sldMkLst>
          <pc:docMk/>
          <pc:sldMk cId="2630600515" sldId="564"/>
        </pc:sldMkLst>
      </pc:sldChg>
    </pc:docChg>
  </pc:docChgLst>
  <pc:docChgLst>
    <pc:chgData name="Michelle Picón Salinas" userId="S::mpicon@flar.net::2587e1e9-9f21-4b7b-b919-8ef356ce05c7" providerId="AD" clId="Web-{90C2DD51-F492-5BB7-B24A-30505CF001E6}"/>
    <pc:docChg chg="modSld">
      <pc:chgData name="Michelle Picón Salinas" userId="S::mpicon@flar.net::2587e1e9-9f21-4b7b-b919-8ef356ce05c7" providerId="AD" clId="Web-{90C2DD51-F492-5BB7-B24A-30505CF001E6}" dt="2025-03-03T02:01:31.462" v="0" actId="20577"/>
      <pc:docMkLst>
        <pc:docMk/>
      </pc:docMkLst>
      <pc:sldChg chg="modSp">
        <pc:chgData name="Michelle Picón Salinas" userId="S::mpicon@flar.net::2587e1e9-9f21-4b7b-b919-8ef356ce05c7" providerId="AD" clId="Web-{90C2DD51-F492-5BB7-B24A-30505CF001E6}" dt="2025-03-03T02:01:31.462" v="0" actId="20577"/>
        <pc:sldMkLst>
          <pc:docMk/>
          <pc:sldMk cId="2918983100" sldId="327"/>
        </pc:sldMkLst>
        <pc:spChg chg="mod">
          <ac:chgData name="Michelle Picón Salinas" userId="S::mpicon@flar.net::2587e1e9-9f21-4b7b-b919-8ef356ce05c7" providerId="AD" clId="Web-{90C2DD51-F492-5BB7-B24A-30505CF001E6}" dt="2025-03-03T02:01:31.462" v="0" actId="20577"/>
          <ac:spMkLst>
            <pc:docMk/>
            <pc:sldMk cId="2918983100" sldId="327"/>
            <ac:spMk id="2" creationId="{7E1F9468-46DD-33AC-1D2A-E3AB96B20997}"/>
          </ac:spMkLst>
        </pc:spChg>
      </pc:sldChg>
    </pc:docChg>
  </pc:docChgLst>
  <pc:docChgLst>
    <pc:chgData name="Michelle Picón Salinas" userId="2587e1e9-9f21-4b7b-b919-8ef356ce05c7" providerId="ADAL" clId="{91D559BC-3606-44C3-9C04-149097FD1533}"/>
    <pc:docChg chg="undo custSel addSld delSld modSld">
      <pc:chgData name="Michelle Picón Salinas" userId="2587e1e9-9f21-4b7b-b919-8ef356ce05c7" providerId="ADAL" clId="{91D559BC-3606-44C3-9C04-149097FD1533}" dt="2025-03-04T02:12:13.821" v="2338" actId="1076"/>
      <pc:docMkLst>
        <pc:docMk/>
      </pc:docMkLst>
      <pc:sldChg chg="modSp mod">
        <pc:chgData name="Michelle Picón Salinas" userId="2587e1e9-9f21-4b7b-b919-8ef356ce05c7" providerId="ADAL" clId="{91D559BC-3606-44C3-9C04-149097FD1533}" dt="2025-03-04T02:08:11.615" v="2274" actId="1076"/>
        <pc:sldMkLst>
          <pc:docMk/>
          <pc:sldMk cId="450077476" sldId="256"/>
        </pc:sldMkLst>
        <pc:spChg chg="mod">
          <ac:chgData name="Michelle Picón Salinas" userId="2587e1e9-9f21-4b7b-b919-8ef356ce05c7" providerId="ADAL" clId="{91D559BC-3606-44C3-9C04-149097FD1533}" dt="2025-03-04T02:08:11.615" v="2274" actId="1076"/>
          <ac:spMkLst>
            <pc:docMk/>
            <pc:sldMk cId="450077476" sldId="256"/>
            <ac:spMk id="11" creationId="{2E06B4E9-48D5-3C90-4B72-9AB869AC5C9C}"/>
          </ac:spMkLst>
        </pc:spChg>
        <pc:spChg chg="mod">
          <ac:chgData name="Michelle Picón Salinas" userId="2587e1e9-9f21-4b7b-b919-8ef356ce05c7" providerId="ADAL" clId="{91D559BC-3606-44C3-9C04-149097FD1533}" dt="2025-03-04T02:07:59.787" v="2269" actId="2711"/>
          <ac:spMkLst>
            <pc:docMk/>
            <pc:sldMk cId="450077476" sldId="256"/>
            <ac:spMk id="12" creationId="{293AC15E-C58B-A24F-E8DB-93376EB06FCD}"/>
          </ac:spMkLst>
        </pc:spChg>
      </pc:sldChg>
      <pc:sldChg chg="modSp mod">
        <pc:chgData name="Michelle Picón Salinas" userId="2587e1e9-9f21-4b7b-b919-8ef356ce05c7" providerId="ADAL" clId="{91D559BC-3606-44C3-9C04-149097FD1533}" dt="2025-03-03T14:13:07.718" v="8" actId="14100"/>
        <pc:sldMkLst>
          <pc:docMk/>
          <pc:sldMk cId="1560479280" sldId="303"/>
        </pc:sldMkLst>
        <pc:spChg chg="mod">
          <ac:chgData name="Michelle Picón Salinas" userId="2587e1e9-9f21-4b7b-b919-8ef356ce05c7" providerId="ADAL" clId="{91D559BC-3606-44C3-9C04-149097FD1533}" dt="2025-03-03T14:13:07.718" v="8" actId="14100"/>
          <ac:spMkLst>
            <pc:docMk/>
            <pc:sldMk cId="1560479280" sldId="303"/>
            <ac:spMk id="3" creationId="{ECB218CA-211D-A3C1-035B-DC8C85A19DE6}"/>
          </ac:spMkLst>
        </pc:spChg>
      </pc:sldChg>
      <pc:sldChg chg="modSp mod">
        <pc:chgData name="Michelle Picón Salinas" userId="2587e1e9-9f21-4b7b-b919-8ef356ce05c7" providerId="ADAL" clId="{91D559BC-3606-44C3-9C04-149097FD1533}" dt="2025-03-03T14:13:42.151" v="15" actId="1076"/>
        <pc:sldMkLst>
          <pc:docMk/>
          <pc:sldMk cId="2399620053" sldId="304"/>
        </pc:sldMkLst>
        <pc:spChg chg="mod">
          <ac:chgData name="Michelle Picón Salinas" userId="2587e1e9-9f21-4b7b-b919-8ef356ce05c7" providerId="ADAL" clId="{91D559BC-3606-44C3-9C04-149097FD1533}" dt="2025-03-03T14:13:35.049" v="14" actId="1076"/>
          <ac:spMkLst>
            <pc:docMk/>
            <pc:sldMk cId="2399620053" sldId="304"/>
            <ac:spMk id="10" creationId="{D7E82C5F-FA8C-BE3B-464D-6B952524AFE2}"/>
          </ac:spMkLst>
        </pc:spChg>
        <pc:spChg chg="mod">
          <ac:chgData name="Michelle Picón Salinas" userId="2587e1e9-9f21-4b7b-b919-8ef356ce05c7" providerId="ADAL" clId="{91D559BC-3606-44C3-9C04-149097FD1533}" dt="2025-03-03T14:13:22.774" v="9" actId="2711"/>
          <ac:spMkLst>
            <pc:docMk/>
            <pc:sldMk cId="2399620053" sldId="304"/>
            <ac:spMk id="13" creationId="{E5C7F24F-F412-01B7-44CC-840F974DB139}"/>
          </ac:spMkLst>
        </pc:spChg>
        <pc:picChg chg="mod">
          <ac:chgData name="Michelle Picón Salinas" userId="2587e1e9-9f21-4b7b-b919-8ef356ce05c7" providerId="ADAL" clId="{91D559BC-3606-44C3-9C04-149097FD1533}" dt="2025-03-03T14:13:42.151" v="15" actId="1076"/>
          <ac:picMkLst>
            <pc:docMk/>
            <pc:sldMk cId="2399620053" sldId="304"/>
            <ac:picMk id="2" creationId="{4FD36EF5-6CC2-5097-3CA7-26B16D3002B9}"/>
          </ac:picMkLst>
        </pc:picChg>
      </pc:sldChg>
      <pc:sldChg chg="addSp delSp modSp mod modAnim">
        <pc:chgData name="Michelle Picón Salinas" userId="2587e1e9-9f21-4b7b-b919-8ef356ce05c7" providerId="ADAL" clId="{91D559BC-3606-44C3-9C04-149097FD1533}" dt="2025-03-03T14:27:16.742" v="178" actId="478"/>
        <pc:sldMkLst>
          <pc:docMk/>
          <pc:sldMk cId="4289504527" sldId="305"/>
        </pc:sldMkLst>
        <pc:spChg chg="mod">
          <ac:chgData name="Michelle Picón Salinas" userId="2587e1e9-9f21-4b7b-b919-8ef356ce05c7" providerId="ADAL" clId="{91D559BC-3606-44C3-9C04-149097FD1533}" dt="2025-03-03T14:23:58.816" v="78" actId="20577"/>
          <ac:spMkLst>
            <pc:docMk/>
            <pc:sldMk cId="4289504527" sldId="305"/>
            <ac:spMk id="2" creationId="{326E322B-D0DF-1989-2E24-406E7C922B12}"/>
          </ac:spMkLst>
        </pc:spChg>
        <pc:spChg chg="add mod">
          <ac:chgData name="Michelle Picón Salinas" userId="2587e1e9-9f21-4b7b-b919-8ef356ce05c7" providerId="ADAL" clId="{91D559BC-3606-44C3-9C04-149097FD1533}" dt="2025-03-03T14:24:05.044" v="87" actId="1036"/>
          <ac:spMkLst>
            <pc:docMk/>
            <pc:sldMk cId="4289504527" sldId="305"/>
            <ac:spMk id="4" creationId="{DCDE3439-55D3-8BAA-1B4F-FC05D3091906}"/>
          </ac:spMkLst>
        </pc:spChg>
        <pc:spChg chg="add mod">
          <ac:chgData name="Michelle Picón Salinas" userId="2587e1e9-9f21-4b7b-b919-8ef356ce05c7" providerId="ADAL" clId="{91D559BC-3606-44C3-9C04-149097FD1533}" dt="2025-03-03T14:26:29.998" v="138" actId="1076"/>
          <ac:spMkLst>
            <pc:docMk/>
            <pc:sldMk cId="4289504527" sldId="305"/>
            <ac:spMk id="5" creationId="{A442D9F9-9F96-2E48-010F-E3D919EFF9B3}"/>
          </ac:spMkLst>
        </pc:spChg>
        <pc:spChg chg="add mod">
          <ac:chgData name="Michelle Picón Salinas" userId="2587e1e9-9f21-4b7b-b919-8ef356ce05c7" providerId="ADAL" clId="{91D559BC-3606-44C3-9C04-149097FD1533}" dt="2025-03-03T14:27:15.775" v="177" actId="1076"/>
          <ac:spMkLst>
            <pc:docMk/>
            <pc:sldMk cId="4289504527" sldId="305"/>
            <ac:spMk id="6" creationId="{DAD2CDDA-926F-28D8-61C4-06A125043E77}"/>
          </ac:spMkLst>
        </pc:spChg>
        <pc:spChg chg="mod">
          <ac:chgData name="Michelle Picón Salinas" userId="2587e1e9-9f21-4b7b-b919-8ef356ce05c7" providerId="ADAL" clId="{91D559BC-3606-44C3-9C04-149097FD1533}" dt="2025-03-03T14:21:18.338" v="18" actId="207"/>
          <ac:spMkLst>
            <pc:docMk/>
            <pc:sldMk cId="4289504527" sldId="305"/>
            <ac:spMk id="10" creationId="{5A19FF22-5A97-BF24-5661-BA0F456D94E9}"/>
          </ac:spMkLst>
        </pc:spChg>
        <pc:picChg chg="del mod">
          <ac:chgData name="Michelle Picón Salinas" userId="2587e1e9-9f21-4b7b-b919-8ef356ce05c7" providerId="ADAL" clId="{91D559BC-3606-44C3-9C04-149097FD1533}" dt="2025-03-03T14:27:16.742" v="178" actId="478"/>
          <ac:picMkLst>
            <pc:docMk/>
            <pc:sldMk cId="4289504527" sldId="305"/>
            <ac:picMk id="3" creationId="{A4B29CF3-BEE1-D9F5-3FB6-4A0528B6518D}"/>
          </ac:picMkLst>
        </pc:picChg>
        <pc:picChg chg="del mod">
          <ac:chgData name="Michelle Picón Salinas" userId="2587e1e9-9f21-4b7b-b919-8ef356ce05c7" providerId="ADAL" clId="{91D559BC-3606-44C3-9C04-149097FD1533}" dt="2025-03-03T14:23:49.888" v="75" actId="478"/>
          <ac:picMkLst>
            <pc:docMk/>
            <pc:sldMk cId="4289504527" sldId="305"/>
            <ac:picMk id="7" creationId="{B9704644-7F7C-111C-83E8-1EDFD8DF706B}"/>
          </ac:picMkLst>
        </pc:picChg>
        <pc:picChg chg="del mod">
          <ac:chgData name="Michelle Picón Salinas" userId="2587e1e9-9f21-4b7b-b919-8ef356ce05c7" providerId="ADAL" clId="{91D559BC-3606-44C3-9C04-149097FD1533}" dt="2025-03-03T14:26:27.154" v="137" actId="478"/>
          <ac:picMkLst>
            <pc:docMk/>
            <pc:sldMk cId="4289504527" sldId="305"/>
            <ac:picMk id="9" creationId="{337EB9AC-9FF2-E878-A7FA-F53019803915}"/>
          </ac:picMkLst>
        </pc:picChg>
      </pc:sldChg>
      <pc:sldChg chg="addSp delSp modSp mod modAnim">
        <pc:chgData name="Michelle Picón Salinas" userId="2587e1e9-9f21-4b7b-b919-8ef356ce05c7" providerId="ADAL" clId="{91D559BC-3606-44C3-9C04-149097FD1533}" dt="2025-03-03T14:32:47.661" v="273" actId="1076"/>
        <pc:sldMkLst>
          <pc:docMk/>
          <pc:sldMk cId="2428394902" sldId="306"/>
        </pc:sldMkLst>
        <pc:spChg chg="mod">
          <ac:chgData name="Michelle Picón Salinas" userId="2587e1e9-9f21-4b7b-b919-8ef356ce05c7" providerId="ADAL" clId="{91D559BC-3606-44C3-9C04-149097FD1533}" dt="2025-03-03T14:32:41.917" v="271" actId="20577"/>
          <ac:spMkLst>
            <pc:docMk/>
            <pc:sldMk cId="2428394902" sldId="306"/>
            <ac:spMk id="2" creationId="{E6C0A140-F7A4-A367-6C90-402229822CC1}"/>
          </ac:spMkLst>
        </pc:spChg>
        <pc:spChg chg="mod">
          <ac:chgData name="Michelle Picón Salinas" userId="2587e1e9-9f21-4b7b-b919-8ef356ce05c7" providerId="ADAL" clId="{91D559BC-3606-44C3-9C04-149097FD1533}" dt="2025-03-03T14:29:00.976" v="184" actId="207"/>
          <ac:spMkLst>
            <pc:docMk/>
            <pc:sldMk cId="2428394902" sldId="306"/>
            <ac:spMk id="4" creationId="{3E883FE5-97F8-158F-E945-F9B95CE971A2}"/>
          </ac:spMkLst>
        </pc:spChg>
        <pc:spChg chg="add mod">
          <ac:chgData name="Michelle Picón Salinas" userId="2587e1e9-9f21-4b7b-b919-8ef356ce05c7" providerId="ADAL" clId="{91D559BC-3606-44C3-9C04-149097FD1533}" dt="2025-03-03T14:29:48.710" v="192" actId="1076"/>
          <ac:spMkLst>
            <pc:docMk/>
            <pc:sldMk cId="2428394902" sldId="306"/>
            <ac:spMk id="6" creationId="{3EAF295A-FC4E-D443-7009-A1E5364A1615}"/>
          </ac:spMkLst>
        </pc:spChg>
        <pc:spChg chg="add mod">
          <ac:chgData name="Michelle Picón Salinas" userId="2587e1e9-9f21-4b7b-b919-8ef356ce05c7" providerId="ADAL" clId="{91D559BC-3606-44C3-9C04-149097FD1533}" dt="2025-03-03T14:30:44.870" v="197" actId="1076"/>
          <ac:spMkLst>
            <pc:docMk/>
            <pc:sldMk cId="2428394902" sldId="306"/>
            <ac:spMk id="9" creationId="{BF5A2DA7-544C-5F96-63B3-BF1C79160F94}"/>
          </ac:spMkLst>
        </pc:spChg>
        <pc:spChg chg="add mod">
          <ac:chgData name="Michelle Picón Salinas" userId="2587e1e9-9f21-4b7b-b919-8ef356ce05c7" providerId="ADAL" clId="{91D559BC-3606-44C3-9C04-149097FD1533}" dt="2025-03-03T14:32:47.661" v="273" actId="1076"/>
          <ac:spMkLst>
            <pc:docMk/>
            <pc:sldMk cId="2428394902" sldId="306"/>
            <ac:spMk id="10" creationId="{AA1B6B68-2E1C-7888-D3B8-F416EBFBFC3B}"/>
          </ac:spMkLst>
        </pc:spChg>
        <pc:picChg chg="del mod">
          <ac:chgData name="Michelle Picón Salinas" userId="2587e1e9-9f21-4b7b-b919-8ef356ce05c7" providerId="ADAL" clId="{91D559BC-3606-44C3-9C04-149097FD1533}" dt="2025-03-03T14:32:43.468" v="272" actId="478"/>
          <ac:picMkLst>
            <pc:docMk/>
            <pc:sldMk cId="2428394902" sldId="306"/>
            <ac:picMk id="3" creationId="{CADA95D2-6DE5-C07C-861B-1CB09B34116E}"/>
          </ac:picMkLst>
        </pc:picChg>
        <pc:picChg chg="del mod">
          <ac:chgData name="Michelle Picón Salinas" userId="2587e1e9-9f21-4b7b-b919-8ef356ce05c7" providerId="ADAL" clId="{91D559BC-3606-44C3-9C04-149097FD1533}" dt="2025-03-03T14:30:46.395" v="198" actId="478"/>
          <ac:picMkLst>
            <pc:docMk/>
            <pc:sldMk cId="2428394902" sldId="306"/>
            <ac:picMk id="5" creationId="{58367ADD-007E-613F-B04A-A9855A9D4349}"/>
          </ac:picMkLst>
        </pc:picChg>
        <pc:picChg chg="del mod">
          <ac:chgData name="Michelle Picón Salinas" userId="2587e1e9-9f21-4b7b-b919-8ef356ce05c7" providerId="ADAL" clId="{91D559BC-3606-44C3-9C04-149097FD1533}" dt="2025-03-03T14:30:04.329" v="193" actId="478"/>
          <ac:picMkLst>
            <pc:docMk/>
            <pc:sldMk cId="2428394902" sldId="306"/>
            <ac:picMk id="7" creationId="{FB7DA93D-4524-8FD9-386E-3A3B63C7DD64}"/>
          </ac:picMkLst>
        </pc:picChg>
        <pc:picChg chg="mod">
          <ac:chgData name="Michelle Picón Salinas" userId="2587e1e9-9f21-4b7b-b919-8ef356ce05c7" providerId="ADAL" clId="{91D559BC-3606-44C3-9C04-149097FD1533}" dt="2025-03-03T14:28:57.496" v="182" actId="34135"/>
          <ac:picMkLst>
            <pc:docMk/>
            <pc:sldMk cId="2428394902" sldId="306"/>
            <ac:picMk id="8" creationId="{C2006C6E-7353-0AF2-8FD0-081C39169BE7}"/>
          </ac:picMkLst>
        </pc:picChg>
      </pc:sldChg>
      <pc:sldChg chg="addSp delSp modSp mod modAnim">
        <pc:chgData name="Michelle Picón Salinas" userId="2587e1e9-9f21-4b7b-b919-8ef356ce05c7" providerId="ADAL" clId="{91D559BC-3606-44C3-9C04-149097FD1533}" dt="2025-03-03T14:45:20.042" v="479" actId="478"/>
        <pc:sldMkLst>
          <pc:docMk/>
          <pc:sldMk cId="997286503" sldId="307"/>
        </pc:sldMkLst>
        <pc:spChg chg="add mod">
          <ac:chgData name="Michelle Picón Salinas" userId="2587e1e9-9f21-4b7b-b919-8ef356ce05c7" providerId="ADAL" clId="{91D559BC-3606-44C3-9C04-149097FD1533}" dt="2025-03-03T14:40:15.180" v="358" actId="1076"/>
          <ac:spMkLst>
            <pc:docMk/>
            <pc:sldMk cId="997286503" sldId="307"/>
            <ac:spMk id="2" creationId="{EDE879C4-2DDD-78D3-2892-1C193F3AEB6F}"/>
          </ac:spMkLst>
        </pc:spChg>
        <pc:spChg chg="mod">
          <ac:chgData name="Michelle Picón Salinas" userId="2587e1e9-9f21-4b7b-b919-8ef356ce05c7" providerId="ADAL" clId="{91D559BC-3606-44C3-9C04-149097FD1533}" dt="2025-03-03T14:45:17.902" v="478" actId="20577"/>
          <ac:spMkLst>
            <pc:docMk/>
            <pc:sldMk cId="997286503" sldId="307"/>
            <ac:spMk id="3" creationId="{B7B8F949-F359-AE55-E99E-35E18673B138}"/>
          </ac:spMkLst>
        </pc:spChg>
        <pc:spChg chg="add mod">
          <ac:chgData name="Michelle Picón Salinas" userId="2587e1e9-9f21-4b7b-b919-8ef356ce05c7" providerId="ADAL" clId="{91D559BC-3606-44C3-9C04-149097FD1533}" dt="2025-03-03T14:40:20.277" v="359" actId="1076"/>
          <ac:spMkLst>
            <pc:docMk/>
            <pc:sldMk cId="997286503" sldId="307"/>
            <ac:spMk id="6" creationId="{72D63025-BFDF-B71F-A24F-6A48E2ECFA41}"/>
          </ac:spMkLst>
        </pc:spChg>
        <pc:spChg chg="mod">
          <ac:chgData name="Michelle Picón Salinas" userId="2587e1e9-9f21-4b7b-b919-8ef356ce05c7" providerId="ADAL" clId="{91D559BC-3606-44C3-9C04-149097FD1533}" dt="2025-03-03T14:33:02.829" v="276" actId="1076"/>
          <ac:spMkLst>
            <pc:docMk/>
            <pc:sldMk cId="997286503" sldId="307"/>
            <ac:spMk id="12" creationId="{41F675F0-E60A-E5FE-7267-5F0CE887081E}"/>
          </ac:spMkLst>
        </pc:spChg>
        <pc:spChg chg="add mod">
          <ac:chgData name="Michelle Picón Salinas" userId="2587e1e9-9f21-4b7b-b919-8ef356ce05c7" providerId="ADAL" clId="{91D559BC-3606-44C3-9C04-149097FD1533}" dt="2025-03-03T14:43:04.059" v="398" actId="1076"/>
          <ac:spMkLst>
            <pc:docMk/>
            <pc:sldMk cId="997286503" sldId="307"/>
            <ac:spMk id="13" creationId="{3BB482B5-928D-73EF-929D-8E5463EC5CE1}"/>
          </ac:spMkLst>
        </pc:spChg>
        <pc:spChg chg="add mod">
          <ac:chgData name="Michelle Picón Salinas" userId="2587e1e9-9f21-4b7b-b919-8ef356ce05c7" providerId="ADAL" clId="{91D559BC-3606-44C3-9C04-149097FD1533}" dt="2025-03-03T14:44:36.763" v="450" actId="1076"/>
          <ac:spMkLst>
            <pc:docMk/>
            <pc:sldMk cId="997286503" sldId="307"/>
            <ac:spMk id="14" creationId="{7BD4FCA1-6410-8145-CF47-7EF6A495B7D6}"/>
          </ac:spMkLst>
        </pc:spChg>
        <pc:picChg chg="del mod">
          <ac:chgData name="Michelle Picón Salinas" userId="2587e1e9-9f21-4b7b-b919-8ef356ce05c7" providerId="ADAL" clId="{91D559BC-3606-44C3-9C04-149097FD1533}" dt="2025-03-03T14:36:54.354" v="337" actId="478"/>
          <ac:picMkLst>
            <pc:docMk/>
            <pc:sldMk cId="997286503" sldId="307"/>
            <ac:picMk id="4" creationId="{F43300A7-9AA8-1A4A-54DC-05A6C3B1F31D}"/>
          </ac:picMkLst>
        </pc:picChg>
        <pc:picChg chg="del mod">
          <ac:chgData name="Michelle Picón Salinas" userId="2587e1e9-9f21-4b7b-b919-8ef356ce05c7" providerId="ADAL" clId="{91D559BC-3606-44C3-9C04-149097FD1533}" dt="2025-03-03T14:40:02.549" v="354" actId="478"/>
          <ac:picMkLst>
            <pc:docMk/>
            <pc:sldMk cId="997286503" sldId="307"/>
            <ac:picMk id="5" creationId="{F7B65308-A8BC-BE73-3062-25064FA4B0C9}"/>
          </ac:picMkLst>
        </pc:picChg>
        <pc:picChg chg="del">
          <ac:chgData name="Michelle Picón Salinas" userId="2587e1e9-9f21-4b7b-b919-8ef356ce05c7" providerId="ADAL" clId="{91D559BC-3606-44C3-9C04-149097FD1533}" dt="2025-03-03T14:43:07.391" v="399" actId="478"/>
          <ac:picMkLst>
            <pc:docMk/>
            <pc:sldMk cId="997286503" sldId="307"/>
            <ac:picMk id="9" creationId="{24C05A94-F59A-54B3-41E7-ACB7FCD23D81}"/>
          </ac:picMkLst>
        </pc:picChg>
        <pc:picChg chg="add del mod">
          <ac:chgData name="Michelle Picón Salinas" userId="2587e1e9-9f21-4b7b-b919-8ef356ce05c7" providerId="ADAL" clId="{91D559BC-3606-44C3-9C04-149097FD1533}" dt="2025-03-03T14:45:20.042" v="479" actId="478"/>
          <ac:picMkLst>
            <pc:docMk/>
            <pc:sldMk cId="997286503" sldId="307"/>
            <ac:picMk id="10" creationId="{6469AFC5-AF2E-1CD5-2308-45B9AC4E82F4}"/>
          </ac:picMkLst>
        </pc:picChg>
        <pc:picChg chg="del mod">
          <ac:chgData name="Michelle Picón Salinas" userId="2587e1e9-9f21-4b7b-b919-8ef356ce05c7" providerId="ADAL" clId="{91D559BC-3606-44C3-9C04-149097FD1533}" dt="2025-03-03T14:41:29.133" v="364" actId="478"/>
          <ac:picMkLst>
            <pc:docMk/>
            <pc:sldMk cId="997286503" sldId="307"/>
            <ac:picMk id="11" creationId="{9E01AAEE-7593-2A63-970B-66FF1E2AC916}"/>
          </ac:picMkLst>
        </pc:picChg>
      </pc:sldChg>
      <pc:sldChg chg="modSp mod">
        <pc:chgData name="Michelle Picón Salinas" userId="2587e1e9-9f21-4b7b-b919-8ef356ce05c7" providerId="ADAL" clId="{91D559BC-3606-44C3-9C04-149097FD1533}" dt="2025-03-03T14:47:24.755" v="485" actId="20577"/>
        <pc:sldMkLst>
          <pc:docMk/>
          <pc:sldMk cId="163782725" sldId="308"/>
        </pc:sldMkLst>
        <pc:spChg chg="mod">
          <ac:chgData name="Michelle Picón Salinas" userId="2587e1e9-9f21-4b7b-b919-8ef356ce05c7" providerId="ADAL" clId="{91D559BC-3606-44C3-9C04-149097FD1533}" dt="2025-03-03T14:47:24.755" v="485" actId="20577"/>
          <ac:spMkLst>
            <pc:docMk/>
            <pc:sldMk cId="163782725" sldId="308"/>
            <ac:spMk id="2" creationId="{DA8F66C2-971E-00ED-C198-9F89E43E8A1D}"/>
          </ac:spMkLst>
        </pc:spChg>
        <pc:spChg chg="mod">
          <ac:chgData name="Michelle Picón Salinas" userId="2587e1e9-9f21-4b7b-b919-8ef356ce05c7" providerId="ADAL" clId="{91D559BC-3606-44C3-9C04-149097FD1533}" dt="2025-03-03T14:47:18.659" v="483" actId="1076"/>
          <ac:spMkLst>
            <pc:docMk/>
            <pc:sldMk cId="163782725" sldId="308"/>
            <ac:spMk id="10" creationId="{9DAA720E-0C47-3ACE-9892-A58B73F2DB46}"/>
          </ac:spMkLst>
        </pc:spChg>
      </pc:sldChg>
      <pc:sldChg chg="addSp delSp modSp mod modAnim">
        <pc:chgData name="Michelle Picón Salinas" userId="2587e1e9-9f21-4b7b-b919-8ef356ce05c7" providerId="ADAL" clId="{91D559BC-3606-44C3-9C04-149097FD1533}" dt="2025-03-03T14:53:12.158" v="596" actId="403"/>
        <pc:sldMkLst>
          <pc:docMk/>
          <pc:sldMk cId="671961732" sldId="310"/>
        </pc:sldMkLst>
        <pc:spChg chg="add mod">
          <ac:chgData name="Michelle Picón Salinas" userId="2587e1e9-9f21-4b7b-b919-8ef356ce05c7" providerId="ADAL" clId="{91D559BC-3606-44C3-9C04-149097FD1533}" dt="2025-03-03T14:53:12.158" v="596" actId="403"/>
          <ac:spMkLst>
            <pc:docMk/>
            <pc:sldMk cId="671961732" sldId="310"/>
            <ac:spMk id="2" creationId="{8ABCCC58-FC85-1E0A-3198-3EE803A863CF}"/>
          </ac:spMkLst>
        </pc:spChg>
        <pc:spChg chg="add mod">
          <ac:chgData name="Michelle Picón Salinas" userId="2587e1e9-9f21-4b7b-b919-8ef356ce05c7" providerId="ADAL" clId="{91D559BC-3606-44C3-9C04-149097FD1533}" dt="2025-03-03T14:53:12.158" v="596" actId="403"/>
          <ac:spMkLst>
            <pc:docMk/>
            <pc:sldMk cId="671961732" sldId="310"/>
            <ac:spMk id="3" creationId="{088B051E-DC12-B7D7-1B0D-1B2C9BA12066}"/>
          </ac:spMkLst>
        </pc:spChg>
        <pc:spChg chg="mod">
          <ac:chgData name="Michelle Picón Salinas" userId="2587e1e9-9f21-4b7b-b919-8ef356ce05c7" providerId="ADAL" clId="{91D559BC-3606-44C3-9C04-149097FD1533}" dt="2025-03-03T14:47:39.257" v="486" actId="2711"/>
          <ac:spMkLst>
            <pc:docMk/>
            <pc:sldMk cId="671961732" sldId="310"/>
            <ac:spMk id="6" creationId="{6B81B249-3278-AB6C-9A49-F63D96528132}"/>
          </ac:spMkLst>
        </pc:spChg>
        <pc:spChg chg="mod">
          <ac:chgData name="Michelle Picón Salinas" userId="2587e1e9-9f21-4b7b-b919-8ef356ce05c7" providerId="ADAL" clId="{91D559BC-3606-44C3-9C04-149097FD1533}" dt="2025-03-03T14:47:49.654" v="490" actId="207"/>
          <ac:spMkLst>
            <pc:docMk/>
            <pc:sldMk cId="671961732" sldId="310"/>
            <ac:spMk id="10" creationId="{32F43B5F-F99E-239C-DF0E-9831C7EC70EB}"/>
          </ac:spMkLst>
        </pc:spChg>
        <pc:picChg chg="del mod">
          <ac:chgData name="Michelle Picón Salinas" userId="2587e1e9-9f21-4b7b-b919-8ef356ce05c7" providerId="ADAL" clId="{91D559BC-3606-44C3-9C04-149097FD1533}" dt="2025-03-03T14:53:05.480" v="593" actId="478"/>
          <ac:picMkLst>
            <pc:docMk/>
            <pc:sldMk cId="671961732" sldId="310"/>
            <ac:picMk id="4" creationId="{02EA17AC-795B-DAD2-6103-272F090B8C2D}"/>
          </ac:picMkLst>
        </pc:picChg>
        <pc:picChg chg="del mod">
          <ac:chgData name="Michelle Picón Salinas" userId="2587e1e9-9f21-4b7b-b919-8ef356ce05c7" providerId="ADAL" clId="{91D559BC-3606-44C3-9C04-149097FD1533}" dt="2025-03-03T14:51:35.368" v="548" actId="478"/>
          <ac:picMkLst>
            <pc:docMk/>
            <pc:sldMk cId="671961732" sldId="310"/>
            <ac:picMk id="9" creationId="{991ACA8B-CC74-67E4-D428-11262C49347E}"/>
          </ac:picMkLst>
        </pc:picChg>
      </pc:sldChg>
      <pc:sldChg chg="addSp delSp modSp mod modAnim">
        <pc:chgData name="Michelle Picón Salinas" userId="2587e1e9-9f21-4b7b-b919-8ef356ce05c7" providerId="ADAL" clId="{91D559BC-3606-44C3-9C04-149097FD1533}" dt="2025-03-03T14:55:43.826" v="658" actId="1076"/>
        <pc:sldMkLst>
          <pc:docMk/>
          <pc:sldMk cId="3902183308" sldId="311"/>
        </pc:sldMkLst>
        <pc:spChg chg="add mod">
          <ac:chgData name="Michelle Picón Salinas" userId="2587e1e9-9f21-4b7b-b919-8ef356ce05c7" providerId="ADAL" clId="{91D559BC-3606-44C3-9C04-149097FD1533}" dt="2025-03-03T14:55:43.826" v="658" actId="1076"/>
          <ac:spMkLst>
            <pc:docMk/>
            <pc:sldMk cId="3902183308" sldId="311"/>
            <ac:spMk id="3" creationId="{69C5E01A-DB6F-FACB-A711-2C79FC3DF5FE}"/>
          </ac:spMkLst>
        </pc:spChg>
        <pc:spChg chg="mod">
          <ac:chgData name="Michelle Picón Salinas" userId="2587e1e9-9f21-4b7b-b919-8ef356ce05c7" providerId="ADAL" clId="{91D559BC-3606-44C3-9C04-149097FD1533}" dt="2025-03-03T14:53:44.418" v="608" actId="20577"/>
          <ac:spMkLst>
            <pc:docMk/>
            <pc:sldMk cId="3902183308" sldId="311"/>
            <ac:spMk id="6" creationId="{8EEE9C7A-2DAE-4B9D-B19A-A5023A739A34}"/>
          </ac:spMkLst>
        </pc:spChg>
        <pc:spChg chg="mod">
          <ac:chgData name="Michelle Picón Salinas" userId="2587e1e9-9f21-4b7b-b919-8ef356ce05c7" providerId="ADAL" clId="{91D559BC-3606-44C3-9C04-149097FD1533}" dt="2025-03-03T14:53:36.186" v="604" actId="1076"/>
          <ac:spMkLst>
            <pc:docMk/>
            <pc:sldMk cId="3902183308" sldId="311"/>
            <ac:spMk id="10" creationId="{83A6A2B5-5F2E-33BF-F45A-F69E9C083DB0}"/>
          </ac:spMkLst>
        </pc:spChg>
        <pc:picChg chg="del">
          <ac:chgData name="Michelle Picón Salinas" userId="2587e1e9-9f21-4b7b-b919-8ef356ce05c7" providerId="ADAL" clId="{91D559BC-3606-44C3-9C04-149097FD1533}" dt="2025-03-03T14:55:40.500" v="657" actId="478"/>
          <ac:picMkLst>
            <pc:docMk/>
            <pc:sldMk cId="3902183308" sldId="311"/>
            <ac:picMk id="2" creationId="{6C03CD18-0EC3-80A0-DB23-2ED4CCB263AC}"/>
          </ac:picMkLst>
        </pc:picChg>
        <pc:picChg chg="del">
          <ac:chgData name="Michelle Picón Salinas" userId="2587e1e9-9f21-4b7b-b919-8ef356ce05c7" providerId="ADAL" clId="{91D559BC-3606-44C3-9C04-149097FD1533}" dt="2025-03-03T14:55:38.926" v="656" actId="478"/>
          <ac:picMkLst>
            <pc:docMk/>
            <pc:sldMk cId="3902183308" sldId="311"/>
            <ac:picMk id="7" creationId="{240DC5A8-2558-1D37-E2E7-724DA6DBAAB8}"/>
          </ac:picMkLst>
        </pc:picChg>
        <pc:picChg chg="mod">
          <ac:chgData name="Michelle Picón Salinas" userId="2587e1e9-9f21-4b7b-b919-8ef356ce05c7" providerId="ADAL" clId="{91D559BC-3606-44C3-9C04-149097FD1533}" dt="2025-03-03T14:53:33.797" v="603" actId="34135"/>
          <ac:picMkLst>
            <pc:docMk/>
            <pc:sldMk cId="3902183308" sldId="311"/>
            <ac:picMk id="8" creationId="{1AB55AB0-6830-8A47-447F-FAC3FE2A2C07}"/>
          </ac:picMkLst>
        </pc:picChg>
      </pc:sldChg>
      <pc:sldChg chg="addSp delSp modSp mod modAnim">
        <pc:chgData name="Michelle Picón Salinas" userId="2587e1e9-9f21-4b7b-b919-8ef356ce05c7" providerId="ADAL" clId="{91D559BC-3606-44C3-9C04-149097FD1533}" dt="2025-03-03T16:18:50.300" v="859" actId="478"/>
        <pc:sldMkLst>
          <pc:docMk/>
          <pc:sldMk cId="2582903915" sldId="312"/>
        </pc:sldMkLst>
        <pc:spChg chg="mod">
          <ac:chgData name="Michelle Picón Salinas" userId="2587e1e9-9f21-4b7b-b919-8ef356ce05c7" providerId="ADAL" clId="{91D559BC-3606-44C3-9C04-149097FD1533}" dt="2025-03-03T16:17:23.681" v="828" actId="20577"/>
          <ac:spMkLst>
            <pc:docMk/>
            <pc:sldMk cId="2582903915" sldId="312"/>
            <ac:spMk id="2" creationId="{4F202E43-25CB-861E-FDF5-6F8515D5F161}"/>
          </ac:spMkLst>
        </pc:spChg>
        <pc:spChg chg="add mod">
          <ac:chgData name="Michelle Picón Salinas" userId="2587e1e9-9f21-4b7b-b919-8ef356ce05c7" providerId="ADAL" clId="{91D559BC-3606-44C3-9C04-149097FD1533}" dt="2025-03-03T16:18:15.519" v="844" actId="1076"/>
          <ac:spMkLst>
            <pc:docMk/>
            <pc:sldMk cId="2582903915" sldId="312"/>
            <ac:spMk id="3" creationId="{BA069298-E441-25E1-DBB1-BA46805CA48E}"/>
          </ac:spMkLst>
        </pc:spChg>
        <pc:spChg chg="add mod">
          <ac:chgData name="Michelle Picón Salinas" userId="2587e1e9-9f21-4b7b-b919-8ef356ce05c7" providerId="ADAL" clId="{91D559BC-3606-44C3-9C04-149097FD1533}" dt="2025-03-03T16:18:17.542" v="845" actId="1076"/>
          <ac:spMkLst>
            <pc:docMk/>
            <pc:sldMk cId="2582903915" sldId="312"/>
            <ac:spMk id="5" creationId="{43BD3414-56B9-5907-0A0D-C88677594F2E}"/>
          </ac:spMkLst>
        </pc:spChg>
        <pc:spChg chg="mod">
          <ac:chgData name="Michelle Picón Salinas" userId="2587e1e9-9f21-4b7b-b919-8ef356ce05c7" providerId="ADAL" clId="{91D559BC-3606-44C3-9C04-149097FD1533}" dt="2025-03-03T16:17:21.078" v="827" actId="1076"/>
          <ac:spMkLst>
            <pc:docMk/>
            <pc:sldMk cId="2582903915" sldId="312"/>
            <ac:spMk id="10" creationId="{B2978BD7-152F-9543-AA8B-1B01CAA405D4}"/>
          </ac:spMkLst>
        </pc:spChg>
        <pc:spChg chg="add mod">
          <ac:chgData name="Michelle Picón Salinas" userId="2587e1e9-9f21-4b7b-b919-8ef356ce05c7" providerId="ADAL" clId="{91D559BC-3606-44C3-9C04-149097FD1533}" dt="2025-03-03T16:18:20.486" v="846" actId="1076"/>
          <ac:spMkLst>
            <pc:docMk/>
            <pc:sldMk cId="2582903915" sldId="312"/>
            <ac:spMk id="13" creationId="{F199F70F-55C8-080B-9482-6AE4FB153621}"/>
          </ac:spMkLst>
        </pc:spChg>
        <pc:spChg chg="add mod">
          <ac:chgData name="Michelle Picón Salinas" userId="2587e1e9-9f21-4b7b-b919-8ef356ce05c7" providerId="ADAL" clId="{91D559BC-3606-44C3-9C04-149097FD1533}" dt="2025-03-03T16:18:43.991" v="858" actId="20577"/>
          <ac:spMkLst>
            <pc:docMk/>
            <pc:sldMk cId="2582903915" sldId="312"/>
            <ac:spMk id="14" creationId="{7A162EE4-7AA7-9EE7-0B80-187AE6493E14}"/>
          </ac:spMkLst>
        </pc:spChg>
        <pc:picChg chg="del">
          <ac:chgData name="Michelle Picón Salinas" userId="2587e1e9-9f21-4b7b-b919-8ef356ce05c7" providerId="ADAL" clId="{91D559BC-3606-44C3-9C04-149097FD1533}" dt="2025-03-03T14:55:54.218" v="659" actId="478"/>
          <ac:picMkLst>
            <pc:docMk/>
            <pc:sldMk cId="2582903915" sldId="312"/>
            <ac:picMk id="4" creationId="{F95F7253-55E3-D782-26A5-EB499151940D}"/>
          </ac:picMkLst>
        </pc:picChg>
        <pc:picChg chg="mod">
          <ac:chgData name="Michelle Picón Salinas" userId="2587e1e9-9f21-4b7b-b919-8ef356ce05c7" providerId="ADAL" clId="{91D559BC-3606-44C3-9C04-149097FD1533}" dt="2025-03-03T16:18:03.225" v="841" actId="34135"/>
          <ac:picMkLst>
            <pc:docMk/>
            <pc:sldMk cId="2582903915" sldId="312"/>
            <ac:picMk id="8" creationId="{77DEC953-02E6-0161-5142-2FD7A79F82BD}"/>
          </ac:picMkLst>
        </pc:picChg>
        <pc:picChg chg="add del mod">
          <ac:chgData name="Michelle Picón Salinas" userId="2587e1e9-9f21-4b7b-b919-8ef356ce05c7" providerId="ADAL" clId="{91D559BC-3606-44C3-9C04-149097FD1533}" dt="2025-03-03T16:18:50.300" v="859" actId="478"/>
          <ac:picMkLst>
            <pc:docMk/>
            <pc:sldMk cId="2582903915" sldId="312"/>
            <ac:picMk id="9" creationId="{C76DD0F0-F3A5-A884-8D42-D4CE00DEC24F}"/>
          </ac:picMkLst>
        </pc:picChg>
        <pc:picChg chg="add del mod">
          <ac:chgData name="Michelle Picón Salinas" userId="2587e1e9-9f21-4b7b-b919-8ef356ce05c7" providerId="ADAL" clId="{91D559BC-3606-44C3-9C04-149097FD1533}" dt="2025-03-03T16:15:57.179" v="782" actId="478"/>
          <ac:picMkLst>
            <pc:docMk/>
            <pc:sldMk cId="2582903915" sldId="312"/>
            <ac:picMk id="11" creationId="{5CEA4DA1-C3BC-AF26-E537-C293A0DB9AC2}"/>
          </ac:picMkLst>
        </pc:picChg>
        <pc:picChg chg="del mod">
          <ac:chgData name="Michelle Picón Salinas" userId="2587e1e9-9f21-4b7b-b919-8ef356ce05c7" providerId="ADAL" clId="{91D559BC-3606-44C3-9C04-149097FD1533}" dt="2025-03-03T15:15:03.421" v="740" actId="478"/>
          <ac:picMkLst>
            <pc:docMk/>
            <pc:sldMk cId="2582903915" sldId="312"/>
            <ac:picMk id="12" creationId="{B512906E-C502-3A60-DC7F-66C961C89B3D}"/>
          </ac:picMkLst>
        </pc:picChg>
      </pc:sldChg>
      <pc:sldChg chg="modSp mod">
        <pc:chgData name="Michelle Picón Salinas" userId="2587e1e9-9f21-4b7b-b919-8ef356ce05c7" providerId="ADAL" clId="{91D559BC-3606-44C3-9C04-149097FD1533}" dt="2025-03-03T17:28:49.196" v="873" actId="1076"/>
        <pc:sldMkLst>
          <pc:docMk/>
          <pc:sldMk cId="2171519785" sldId="313"/>
        </pc:sldMkLst>
        <pc:spChg chg="mod">
          <ac:chgData name="Michelle Picón Salinas" userId="2587e1e9-9f21-4b7b-b919-8ef356ce05c7" providerId="ADAL" clId="{91D559BC-3606-44C3-9C04-149097FD1533}" dt="2025-03-03T17:28:45.683" v="872" actId="1076"/>
          <ac:spMkLst>
            <pc:docMk/>
            <pc:sldMk cId="2171519785" sldId="313"/>
            <ac:spMk id="2" creationId="{01FEE326-191D-9D1F-6362-599F4E97D43A}"/>
          </ac:spMkLst>
        </pc:spChg>
        <pc:spChg chg="mod">
          <ac:chgData name="Michelle Picón Salinas" userId="2587e1e9-9f21-4b7b-b919-8ef356ce05c7" providerId="ADAL" clId="{91D559BC-3606-44C3-9C04-149097FD1533}" dt="2025-03-03T17:28:25.884" v="864" actId="1076"/>
          <ac:spMkLst>
            <pc:docMk/>
            <pc:sldMk cId="2171519785" sldId="313"/>
            <ac:spMk id="3" creationId="{EF564A1F-B988-B8EA-C3E3-80FC22E17060}"/>
          </ac:spMkLst>
        </pc:spChg>
        <pc:picChg chg="mod">
          <ac:chgData name="Michelle Picón Salinas" userId="2587e1e9-9f21-4b7b-b919-8ef356ce05c7" providerId="ADAL" clId="{91D559BC-3606-44C3-9C04-149097FD1533}" dt="2025-03-03T17:28:49.196" v="873" actId="1076"/>
          <ac:picMkLst>
            <pc:docMk/>
            <pc:sldMk cId="2171519785" sldId="313"/>
            <ac:picMk id="4" creationId="{974D96CB-90A2-2949-3A02-7D3D4E7F8087}"/>
          </ac:picMkLst>
        </pc:picChg>
      </pc:sldChg>
      <pc:sldChg chg="addSp delSp modSp mod modAnim">
        <pc:chgData name="Michelle Picón Salinas" userId="2587e1e9-9f21-4b7b-b919-8ef356ce05c7" providerId="ADAL" clId="{91D559BC-3606-44C3-9C04-149097FD1533}" dt="2025-03-03T17:37:37.098" v="1087" actId="478"/>
        <pc:sldMkLst>
          <pc:docMk/>
          <pc:sldMk cId="2547987231" sldId="314"/>
        </pc:sldMkLst>
        <pc:spChg chg="mod">
          <ac:chgData name="Michelle Picón Salinas" userId="2587e1e9-9f21-4b7b-b919-8ef356ce05c7" providerId="ADAL" clId="{91D559BC-3606-44C3-9C04-149097FD1533}" dt="2025-03-03T17:29:11.796" v="878" actId="1076"/>
          <ac:spMkLst>
            <pc:docMk/>
            <pc:sldMk cId="2547987231" sldId="314"/>
            <ac:spMk id="2" creationId="{183B8B21-085E-8D3F-8C60-08563CFC1513}"/>
          </ac:spMkLst>
        </pc:spChg>
        <pc:spChg chg="mod">
          <ac:chgData name="Michelle Picón Salinas" userId="2587e1e9-9f21-4b7b-b919-8ef356ce05c7" providerId="ADAL" clId="{91D559BC-3606-44C3-9C04-149097FD1533}" dt="2025-03-03T17:33:40.772" v="995" actId="20577"/>
          <ac:spMkLst>
            <pc:docMk/>
            <pc:sldMk cId="2547987231" sldId="314"/>
            <ac:spMk id="4" creationId="{3E6279B8-ACA4-09D4-28EE-57838EBE7EF0}"/>
          </ac:spMkLst>
        </pc:spChg>
        <pc:spChg chg="add mod">
          <ac:chgData name="Michelle Picón Salinas" userId="2587e1e9-9f21-4b7b-b919-8ef356ce05c7" providerId="ADAL" clId="{91D559BC-3606-44C3-9C04-149097FD1533}" dt="2025-03-03T17:33:48.054" v="996" actId="404"/>
          <ac:spMkLst>
            <pc:docMk/>
            <pc:sldMk cId="2547987231" sldId="314"/>
            <ac:spMk id="5" creationId="{7C7B2393-C6C6-62E4-AC37-1BC0534B7EF4}"/>
          </ac:spMkLst>
        </pc:spChg>
        <pc:spChg chg="add mod">
          <ac:chgData name="Michelle Picón Salinas" userId="2587e1e9-9f21-4b7b-b919-8ef356ce05c7" providerId="ADAL" clId="{91D559BC-3606-44C3-9C04-149097FD1533}" dt="2025-03-03T17:33:51.819" v="997" actId="1076"/>
          <ac:spMkLst>
            <pc:docMk/>
            <pc:sldMk cId="2547987231" sldId="314"/>
            <ac:spMk id="6" creationId="{B2BF9F40-F64E-2CCC-7181-DDD80166B5DD}"/>
          </ac:spMkLst>
        </pc:spChg>
        <pc:spChg chg="add mod">
          <ac:chgData name="Michelle Picón Salinas" userId="2587e1e9-9f21-4b7b-b919-8ef356ce05c7" providerId="ADAL" clId="{91D559BC-3606-44C3-9C04-149097FD1533}" dt="2025-03-03T17:35:42.595" v="1048" actId="1076"/>
          <ac:spMkLst>
            <pc:docMk/>
            <pc:sldMk cId="2547987231" sldId="314"/>
            <ac:spMk id="7" creationId="{D0D33FE8-1B23-38D1-0FBF-CA11C5762C49}"/>
          </ac:spMkLst>
        </pc:spChg>
        <pc:spChg chg="add mod">
          <ac:chgData name="Michelle Picón Salinas" userId="2587e1e9-9f21-4b7b-b919-8ef356ce05c7" providerId="ADAL" clId="{91D559BC-3606-44C3-9C04-149097FD1533}" dt="2025-03-03T17:37:36.068" v="1086" actId="1076"/>
          <ac:spMkLst>
            <pc:docMk/>
            <pc:sldMk cId="2547987231" sldId="314"/>
            <ac:spMk id="12" creationId="{AEDCC49A-C5A6-0E47-8E92-EDAE24E58E6D}"/>
          </ac:spMkLst>
        </pc:spChg>
        <pc:picChg chg="del mod">
          <ac:chgData name="Michelle Picón Salinas" userId="2587e1e9-9f21-4b7b-b919-8ef356ce05c7" providerId="ADAL" clId="{91D559BC-3606-44C3-9C04-149097FD1533}" dt="2025-03-03T17:32:03.935" v="952" actId="478"/>
          <ac:picMkLst>
            <pc:docMk/>
            <pc:sldMk cId="2547987231" sldId="314"/>
            <ac:picMk id="3" creationId="{7C12B9AB-2533-F448-5724-829F3892A8A7}"/>
          </ac:picMkLst>
        </pc:picChg>
        <pc:picChg chg="del mod">
          <ac:chgData name="Michelle Picón Salinas" userId="2587e1e9-9f21-4b7b-b919-8ef356ce05c7" providerId="ADAL" clId="{91D559BC-3606-44C3-9C04-149097FD1533}" dt="2025-03-03T17:33:17.413" v="987" actId="478"/>
          <ac:picMkLst>
            <pc:docMk/>
            <pc:sldMk cId="2547987231" sldId="314"/>
            <ac:picMk id="9" creationId="{8AE66CCE-5F83-AB49-C83E-74D21C2CBC05}"/>
          </ac:picMkLst>
        </pc:picChg>
        <pc:picChg chg="del mod">
          <ac:chgData name="Michelle Picón Salinas" userId="2587e1e9-9f21-4b7b-b919-8ef356ce05c7" providerId="ADAL" clId="{91D559BC-3606-44C3-9C04-149097FD1533}" dt="2025-03-03T17:35:39.741" v="1047" actId="478"/>
          <ac:picMkLst>
            <pc:docMk/>
            <pc:sldMk cId="2547987231" sldId="314"/>
            <ac:picMk id="10" creationId="{E864443B-CCD1-0F99-8EE0-8E926056B9D3}"/>
          </ac:picMkLst>
        </pc:picChg>
        <pc:picChg chg="del mod">
          <ac:chgData name="Michelle Picón Salinas" userId="2587e1e9-9f21-4b7b-b919-8ef356ce05c7" providerId="ADAL" clId="{91D559BC-3606-44C3-9C04-149097FD1533}" dt="2025-03-03T17:37:37.098" v="1087" actId="478"/>
          <ac:picMkLst>
            <pc:docMk/>
            <pc:sldMk cId="2547987231" sldId="314"/>
            <ac:picMk id="11" creationId="{B3D9A0B9-CB75-126D-DB0E-6F859930EEE3}"/>
          </ac:picMkLst>
        </pc:picChg>
      </pc:sldChg>
      <pc:sldChg chg="modSp mod">
        <pc:chgData name="Michelle Picón Salinas" userId="2587e1e9-9f21-4b7b-b919-8ef356ce05c7" providerId="ADAL" clId="{91D559BC-3606-44C3-9C04-149097FD1533}" dt="2025-03-03T17:38:20.700" v="1097" actId="1076"/>
        <pc:sldMkLst>
          <pc:docMk/>
          <pc:sldMk cId="1345707726" sldId="315"/>
        </pc:sldMkLst>
        <pc:spChg chg="mod">
          <ac:chgData name="Michelle Picón Salinas" userId="2587e1e9-9f21-4b7b-b919-8ef356ce05c7" providerId="ADAL" clId="{91D559BC-3606-44C3-9C04-149097FD1533}" dt="2025-03-03T17:38:02.755" v="1092" actId="1076"/>
          <ac:spMkLst>
            <pc:docMk/>
            <pc:sldMk cId="1345707726" sldId="315"/>
            <ac:spMk id="2" creationId="{8E356125-1B83-06E2-2A86-4B22CE8E20EA}"/>
          </ac:spMkLst>
        </pc:spChg>
        <pc:spChg chg="mod">
          <ac:chgData name="Michelle Picón Salinas" userId="2587e1e9-9f21-4b7b-b919-8ef356ce05c7" providerId="ADAL" clId="{91D559BC-3606-44C3-9C04-149097FD1533}" dt="2025-03-03T17:38:17.323" v="1096" actId="1076"/>
          <ac:spMkLst>
            <pc:docMk/>
            <pc:sldMk cId="1345707726" sldId="315"/>
            <ac:spMk id="3" creationId="{4292F527-6165-69CF-F9FF-21A55ECE629C}"/>
          </ac:spMkLst>
        </pc:spChg>
        <pc:picChg chg="mod">
          <ac:chgData name="Michelle Picón Salinas" userId="2587e1e9-9f21-4b7b-b919-8ef356ce05c7" providerId="ADAL" clId="{91D559BC-3606-44C3-9C04-149097FD1533}" dt="2025-03-03T17:38:20.700" v="1097" actId="1076"/>
          <ac:picMkLst>
            <pc:docMk/>
            <pc:sldMk cId="1345707726" sldId="315"/>
            <ac:picMk id="4" creationId="{36940004-3702-8847-DE25-A70665CBF082}"/>
          </ac:picMkLst>
        </pc:picChg>
      </pc:sldChg>
      <pc:sldChg chg="addSp delSp modSp mod modAnim">
        <pc:chgData name="Michelle Picón Salinas" userId="2587e1e9-9f21-4b7b-b919-8ef356ce05c7" providerId="ADAL" clId="{91D559BC-3606-44C3-9C04-149097FD1533}" dt="2025-03-03T17:45:53.835" v="1396" actId="1076"/>
        <pc:sldMkLst>
          <pc:docMk/>
          <pc:sldMk cId="3866809455" sldId="316"/>
        </pc:sldMkLst>
        <pc:spChg chg="mod">
          <ac:chgData name="Michelle Picón Salinas" userId="2587e1e9-9f21-4b7b-b919-8ef356ce05c7" providerId="ADAL" clId="{91D559BC-3606-44C3-9C04-149097FD1533}" dt="2025-03-03T17:45:47.716" v="1394" actId="14100"/>
          <ac:spMkLst>
            <pc:docMk/>
            <pc:sldMk cId="3866809455" sldId="316"/>
            <ac:spMk id="4" creationId="{01B74FE7-C948-0E62-4A87-7C1B386BBBA0}"/>
          </ac:spMkLst>
        </pc:spChg>
        <pc:spChg chg="add del mod">
          <ac:chgData name="Michelle Picón Salinas" userId="2587e1e9-9f21-4b7b-b919-8ef356ce05c7" providerId="ADAL" clId="{91D559BC-3606-44C3-9C04-149097FD1533}" dt="2025-03-03T17:39:01.186" v="1112" actId="478"/>
          <ac:spMkLst>
            <pc:docMk/>
            <pc:sldMk cId="3866809455" sldId="316"/>
            <ac:spMk id="5" creationId="{5C0C390C-A3E9-9A88-4566-E1A894FF9E0D}"/>
          </ac:spMkLst>
        </pc:spChg>
        <pc:spChg chg="add mod">
          <ac:chgData name="Michelle Picón Salinas" userId="2587e1e9-9f21-4b7b-b919-8ef356ce05c7" providerId="ADAL" clId="{91D559BC-3606-44C3-9C04-149097FD1533}" dt="2025-03-03T17:45:49.929" v="1395" actId="1076"/>
          <ac:spMkLst>
            <pc:docMk/>
            <pc:sldMk cId="3866809455" sldId="316"/>
            <ac:spMk id="9" creationId="{E7826DB7-D53D-71CE-6154-128B976F2A0C}"/>
          </ac:spMkLst>
        </pc:spChg>
        <pc:spChg chg="mod">
          <ac:chgData name="Michelle Picón Salinas" userId="2587e1e9-9f21-4b7b-b919-8ef356ce05c7" providerId="ADAL" clId="{91D559BC-3606-44C3-9C04-149097FD1533}" dt="2025-03-03T17:38:41.539" v="1102" actId="1076"/>
          <ac:spMkLst>
            <pc:docMk/>
            <pc:sldMk cId="3866809455" sldId="316"/>
            <ac:spMk id="10" creationId="{C29DC797-0D8C-26A9-A615-E1B5EE095ACF}"/>
          </ac:spMkLst>
        </pc:spChg>
        <pc:spChg chg="add mod">
          <ac:chgData name="Michelle Picón Salinas" userId="2587e1e9-9f21-4b7b-b919-8ef356ce05c7" providerId="ADAL" clId="{91D559BC-3606-44C3-9C04-149097FD1533}" dt="2025-03-03T17:45:53.835" v="1396" actId="1076"/>
          <ac:spMkLst>
            <pc:docMk/>
            <pc:sldMk cId="3866809455" sldId="316"/>
            <ac:spMk id="11" creationId="{9EE9CFDB-A8CF-4851-16F1-D385D4FE9AEF}"/>
          </ac:spMkLst>
        </pc:spChg>
        <pc:picChg chg="del mod">
          <ac:chgData name="Michelle Picón Salinas" userId="2587e1e9-9f21-4b7b-b919-8ef356ce05c7" providerId="ADAL" clId="{91D559BC-3606-44C3-9C04-149097FD1533}" dt="2025-03-03T17:39:37.263" v="1118" actId="478"/>
          <ac:picMkLst>
            <pc:docMk/>
            <pc:sldMk cId="3866809455" sldId="316"/>
            <ac:picMk id="2" creationId="{01A0691B-7264-D40A-51D2-ADB3ECA6066E}"/>
          </ac:picMkLst>
        </pc:picChg>
        <pc:picChg chg="del mod">
          <ac:chgData name="Michelle Picón Salinas" userId="2587e1e9-9f21-4b7b-b919-8ef356ce05c7" providerId="ADAL" clId="{91D559BC-3606-44C3-9C04-149097FD1533}" dt="2025-03-03T17:42:37.439" v="1198" actId="478"/>
          <ac:picMkLst>
            <pc:docMk/>
            <pc:sldMk cId="3866809455" sldId="316"/>
            <ac:picMk id="6" creationId="{FA261262-C821-CD52-22BB-B7B3AB028FFE}"/>
          </ac:picMkLst>
        </pc:picChg>
        <pc:picChg chg="add del mod">
          <ac:chgData name="Michelle Picón Salinas" userId="2587e1e9-9f21-4b7b-b919-8ef356ce05c7" providerId="ADAL" clId="{91D559BC-3606-44C3-9C04-149097FD1533}" dt="2025-03-03T17:44:33.811" v="1255" actId="478"/>
          <ac:picMkLst>
            <pc:docMk/>
            <pc:sldMk cId="3866809455" sldId="316"/>
            <ac:picMk id="7" creationId="{F91C7236-1F8E-1B33-7677-59CB0CEA0CDB}"/>
          </ac:picMkLst>
        </pc:picChg>
      </pc:sldChg>
      <pc:sldChg chg="addSp delSp modSp mod modAnim">
        <pc:chgData name="Michelle Picón Salinas" userId="2587e1e9-9f21-4b7b-b919-8ef356ce05c7" providerId="ADAL" clId="{91D559BC-3606-44C3-9C04-149097FD1533}" dt="2025-03-03T17:56:29.384" v="1571" actId="1076"/>
        <pc:sldMkLst>
          <pc:docMk/>
          <pc:sldMk cId="3969963483" sldId="317"/>
        </pc:sldMkLst>
        <pc:spChg chg="mod">
          <ac:chgData name="Michelle Picón Salinas" userId="2587e1e9-9f21-4b7b-b919-8ef356ce05c7" providerId="ADAL" clId="{91D559BC-3606-44C3-9C04-149097FD1533}" dt="2025-03-03T17:56:25.256" v="1569" actId="1076"/>
          <ac:spMkLst>
            <pc:docMk/>
            <pc:sldMk cId="3969963483" sldId="317"/>
            <ac:spMk id="2" creationId="{292D9983-9BFA-EB8C-5AAD-D8F82E0477CC}"/>
          </ac:spMkLst>
        </pc:spChg>
        <pc:spChg chg="add mod">
          <ac:chgData name="Michelle Picón Salinas" userId="2587e1e9-9f21-4b7b-b919-8ef356ce05c7" providerId="ADAL" clId="{91D559BC-3606-44C3-9C04-149097FD1533}" dt="2025-03-03T17:56:27.184" v="1570" actId="1076"/>
          <ac:spMkLst>
            <pc:docMk/>
            <pc:sldMk cId="3969963483" sldId="317"/>
            <ac:spMk id="3" creationId="{2A344BFB-245D-EE5E-F105-F071DFEC9649}"/>
          </ac:spMkLst>
        </pc:spChg>
        <pc:spChg chg="add mod">
          <ac:chgData name="Michelle Picón Salinas" userId="2587e1e9-9f21-4b7b-b919-8ef356ce05c7" providerId="ADAL" clId="{91D559BC-3606-44C3-9C04-149097FD1533}" dt="2025-03-03T17:56:29.384" v="1571" actId="1076"/>
          <ac:spMkLst>
            <pc:docMk/>
            <pc:sldMk cId="3969963483" sldId="317"/>
            <ac:spMk id="7" creationId="{6D487743-9BCC-E6A3-F686-F17CF7D838AF}"/>
          </ac:spMkLst>
        </pc:spChg>
        <pc:spChg chg="add mod">
          <ac:chgData name="Michelle Picón Salinas" userId="2587e1e9-9f21-4b7b-b919-8ef356ce05c7" providerId="ADAL" clId="{91D559BC-3606-44C3-9C04-149097FD1533}" dt="2025-03-03T17:56:02.298" v="1564" actId="1036"/>
          <ac:spMkLst>
            <pc:docMk/>
            <pc:sldMk cId="3969963483" sldId="317"/>
            <ac:spMk id="9" creationId="{A15716A2-8A8B-3728-AF3C-1E506BFDC23A}"/>
          </ac:spMkLst>
        </pc:spChg>
        <pc:spChg chg="mod">
          <ac:chgData name="Michelle Picón Salinas" userId="2587e1e9-9f21-4b7b-b919-8ef356ce05c7" providerId="ADAL" clId="{91D559BC-3606-44C3-9C04-149097FD1533}" dt="2025-03-03T17:47:20.473" v="1416" actId="1076"/>
          <ac:spMkLst>
            <pc:docMk/>
            <pc:sldMk cId="3969963483" sldId="317"/>
            <ac:spMk id="10" creationId="{160C8915-6DAB-9180-A303-AE406330E434}"/>
          </ac:spMkLst>
        </pc:spChg>
        <pc:picChg chg="del mod">
          <ac:chgData name="Michelle Picón Salinas" userId="2587e1e9-9f21-4b7b-b919-8ef356ce05c7" providerId="ADAL" clId="{91D559BC-3606-44C3-9C04-149097FD1533}" dt="2025-03-03T17:51:43.878" v="1470" actId="478"/>
          <ac:picMkLst>
            <pc:docMk/>
            <pc:sldMk cId="3969963483" sldId="317"/>
            <ac:picMk id="4" creationId="{A31A2D3D-AD82-FD38-500B-548AE9279652}"/>
          </ac:picMkLst>
        </pc:picChg>
        <pc:picChg chg="del mod">
          <ac:chgData name="Michelle Picón Salinas" userId="2587e1e9-9f21-4b7b-b919-8ef356ce05c7" providerId="ADAL" clId="{91D559BC-3606-44C3-9C04-149097FD1533}" dt="2025-03-03T17:54:29.103" v="1518" actId="478"/>
          <ac:picMkLst>
            <pc:docMk/>
            <pc:sldMk cId="3969963483" sldId="317"/>
            <ac:picMk id="5" creationId="{575ECB76-D627-B9DA-392D-E0A273B78381}"/>
          </ac:picMkLst>
        </pc:picChg>
        <pc:picChg chg="del mod">
          <ac:chgData name="Michelle Picón Salinas" userId="2587e1e9-9f21-4b7b-b919-8ef356ce05c7" providerId="ADAL" clId="{91D559BC-3606-44C3-9C04-149097FD1533}" dt="2025-03-03T17:55:36.817" v="1551" actId="478"/>
          <ac:picMkLst>
            <pc:docMk/>
            <pc:sldMk cId="3969963483" sldId="317"/>
            <ac:picMk id="6" creationId="{D5FC00EE-0B8F-620D-0F26-5E143FD1DBB1}"/>
          </ac:picMkLst>
        </pc:picChg>
      </pc:sldChg>
      <pc:sldChg chg="addSp delSp modSp mod">
        <pc:chgData name="Michelle Picón Salinas" userId="2587e1e9-9f21-4b7b-b919-8ef356ce05c7" providerId="ADAL" clId="{91D559BC-3606-44C3-9C04-149097FD1533}" dt="2025-03-03T18:13:28.013" v="1876" actId="1076"/>
        <pc:sldMkLst>
          <pc:docMk/>
          <pc:sldMk cId="3065325538" sldId="318"/>
        </pc:sldMkLst>
        <pc:spChg chg="mod">
          <ac:chgData name="Michelle Picón Salinas" userId="2587e1e9-9f21-4b7b-b919-8ef356ce05c7" providerId="ADAL" clId="{91D559BC-3606-44C3-9C04-149097FD1533}" dt="2025-03-03T18:13:28.013" v="1876" actId="1076"/>
          <ac:spMkLst>
            <pc:docMk/>
            <pc:sldMk cId="3065325538" sldId="318"/>
            <ac:spMk id="2" creationId="{259B5D3F-676C-E688-4C37-FC50C8FCB967}"/>
          </ac:spMkLst>
        </pc:spChg>
        <pc:spChg chg="mod">
          <ac:chgData name="Michelle Picón Salinas" userId="2587e1e9-9f21-4b7b-b919-8ef356ce05c7" providerId="ADAL" clId="{91D559BC-3606-44C3-9C04-149097FD1533}" dt="2025-03-03T18:10:57.779" v="1820" actId="1076"/>
          <ac:spMkLst>
            <pc:docMk/>
            <pc:sldMk cId="3065325538" sldId="318"/>
            <ac:spMk id="10" creationId="{FD597C19-7BED-BC9B-B7AF-8D289854A419}"/>
          </ac:spMkLst>
        </pc:spChg>
        <pc:picChg chg="add del mod">
          <ac:chgData name="Michelle Picón Salinas" userId="2587e1e9-9f21-4b7b-b919-8ef356ce05c7" providerId="ADAL" clId="{91D559BC-3606-44C3-9C04-149097FD1533}" dt="2025-03-03T18:13:22.806" v="1874" actId="478"/>
          <ac:picMkLst>
            <pc:docMk/>
            <pc:sldMk cId="3065325538" sldId="318"/>
            <ac:picMk id="4" creationId="{7AF37C32-5603-62C4-307A-8E90A071644D}"/>
          </ac:picMkLst>
        </pc:picChg>
      </pc:sldChg>
      <pc:sldChg chg="addSp delSp modSp mod delAnim modAnim">
        <pc:chgData name="Michelle Picón Salinas" userId="2587e1e9-9f21-4b7b-b919-8ef356ce05c7" providerId="ADAL" clId="{91D559BC-3606-44C3-9C04-149097FD1533}" dt="2025-03-03T22:02:03.832" v="1914" actId="1035"/>
        <pc:sldMkLst>
          <pc:docMk/>
          <pc:sldMk cId="2866088002" sldId="319"/>
        </pc:sldMkLst>
        <pc:spChg chg="mod">
          <ac:chgData name="Michelle Picón Salinas" userId="2587e1e9-9f21-4b7b-b919-8ef356ce05c7" providerId="ADAL" clId="{91D559BC-3606-44C3-9C04-149097FD1533}" dt="2025-03-03T18:09:05.957" v="1799" actId="404"/>
          <ac:spMkLst>
            <pc:docMk/>
            <pc:sldMk cId="2866088002" sldId="319"/>
            <ac:spMk id="4" creationId="{3DF0DBE6-AA01-80BE-4FC3-970951BC3661}"/>
          </ac:spMkLst>
        </pc:spChg>
        <pc:spChg chg="add mod">
          <ac:chgData name="Michelle Picón Salinas" userId="2587e1e9-9f21-4b7b-b919-8ef356ce05c7" providerId="ADAL" clId="{91D559BC-3606-44C3-9C04-149097FD1533}" dt="2025-03-03T22:02:01.418" v="1912" actId="403"/>
          <ac:spMkLst>
            <pc:docMk/>
            <pc:sldMk cId="2866088002" sldId="319"/>
            <ac:spMk id="7" creationId="{50909783-C13E-F36D-44DF-0346A2A3C617}"/>
          </ac:spMkLst>
        </pc:spChg>
        <pc:spChg chg="add mod">
          <ac:chgData name="Michelle Picón Salinas" userId="2587e1e9-9f21-4b7b-b919-8ef356ce05c7" providerId="ADAL" clId="{91D559BC-3606-44C3-9C04-149097FD1533}" dt="2025-03-03T22:02:01.418" v="1912" actId="403"/>
          <ac:spMkLst>
            <pc:docMk/>
            <pc:sldMk cId="2866088002" sldId="319"/>
            <ac:spMk id="9" creationId="{7AE953FB-3E15-8904-8D03-A87744DD730E}"/>
          </ac:spMkLst>
        </pc:spChg>
        <pc:spChg chg="mod">
          <ac:chgData name="Michelle Picón Salinas" userId="2587e1e9-9f21-4b7b-b919-8ef356ce05c7" providerId="ADAL" clId="{91D559BC-3606-44C3-9C04-149097FD1533}" dt="2025-03-03T17:58:08.231" v="1577" actId="1076"/>
          <ac:spMkLst>
            <pc:docMk/>
            <pc:sldMk cId="2866088002" sldId="319"/>
            <ac:spMk id="10" creationId="{549B3EE3-EFF1-B634-7DB6-D1ACF8E1A80B}"/>
          </ac:spMkLst>
        </pc:spChg>
        <pc:spChg chg="add del mod">
          <ac:chgData name="Michelle Picón Salinas" userId="2587e1e9-9f21-4b7b-b919-8ef356ce05c7" providerId="ADAL" clId="{91D559BC-3606-44C3-9C04-149097FD1533}" dt="2025-03-03T18:04:22.227" v="1701" actId="478"/>
          <ac:spMkLst>
            <pc:docMk/>
            <pc:sldMk cId="2866088002" sldId="319"/>
            <ac:spMk id="11" creationId="{38E537CD-3618-ED92-734F-9C7051FDD066}"/>
          </ac:spMkLst>
        </pc:spChg>
        <pc:spChg chg="add mod">
          <ac:chgData name="Michelle Picón Salinas" userId="2587e1e9-9f21-4b7b-b919-8ef356ce05c7" providerId="ADAL" clId="{91D559BC-3606-44C3-9C04-149097FD1533}" dt="2025-03-03T22:02:01.418" v="1912" actId="403"/>
          <ac:spMkLst>
            <pc:docMk/>
            <pc:sldMk cId="2866088002" sldId="319"/>
            <ac:spMk id="12" creationId="{436BA326-E7D0-FAD9-B31B-C0D1013DBDC9}"/>
          </ac:spMkLst>
        </pc:spChg>
        <pc:spChg chg="add mod">
          <ac:chgData name="Michelle Picón Salinas" userId="2587e1e9-9f21-4b7b-b919-8ef356ce05c7" providerId="ADAL" clId="{91D559BC-3606-44C3-9C04-149097FD1533}" dt="2025-03-03T22:02:01.418" v="1912" actId="403"/>
          <ac:spMkLst>
            <pc:docMk/>
            <pc:sldMk cId="2866088002" sldId="319"/>
            <ac:spMk id="13" creationId="{6E77840C-6C61-4453-39C8-E143E926E7C9}"/>
          </ac:spMkLst>
        </pc:spChg>
        <pc:picChg chg="del mod">
          <ac:chgData name="Michelle Picón Salinas" userId="2587e1e9-9f21-4b7b-b919-8ef356ce05c7" providerId="ADAL" clId="{91D559BC-3606-44C3-9C04-149097FD1533}" dt="2025-03-03T17:58:37.227" v="1584" actId="478"/>
          <ac:picMkLst>
            <pc:docMk/>
            <pc:sldMk cId="2866088002" sldId="319"/>
            <ac:picMk id="2" creationId="{4825FADA-DFFD-CF78-D00D-BC1828FDCE23}"/>
          </ac:picMkLst>
        </pc:picChg>
        <pc:picChg chg="del mod">
          <ac:chgData name="Michelle Picón Salinas" userId="2587e1e9-9f21-4b7b-b919-8ef356ce05c7" providerId="ADAL" clId="{91D559BC-3606-44C3-9C04-149097FD1533}" dt="2025-03-03T18:03:56.974" v="1695" actId="478"/>
          <ac:picMkLst>
            <pc:docMk/>
            <pc:sldMk cId="2866088002" sldId="319"/>
            <ac:picMk id="5" creationId="{B78A0752-7231-7FCB-FD9E-6FC609319B74}"/>
          </ac:picMkLst>
        </pc:picChg>
        <pc:picChg chg="add del mod">
          <ac:chgData name="Michelle Picón Salinas" userId="2587e1e9-9f21-4b7b-b919-8ef356ce05c7" providerId="ADAL" clId="{91D559BC-3606-44C3-9C04-149097FD1533}" dt="2025-03-03T18:08:56.274" v="1797" actId="478"/>
          <ac:picMkLst>
            <pc:docMk/>
            <pc:sldMk cId="2866088002" sldId="319"/>
            <ac:picMk id="6" creationId="{F6834091-CEB8-4A78-E761-2851638E8282}"/>
          </ac:picMkLst>
        </pc:picChg>
        <pc:picChg chg="mod">
          <ac:chgData name="Michelle Picón Salinas" userId="2587e1e9-9f21-4b7b-b919-8ef356ce05c7" providerId="ADAL" clId="{91D559BC-3606-44C3-9C04-149097FD1533}" dt="2025-03-03T22:02:03.832" v="1914" actId="1035"/>
          <ac:picMkLst>
            <pc:docMk/>
            <pc:sldMk cId="2866088002" sldId="319"/>
            <ac:picMk id="8" creationId="{379760AB-2E77-AB3C-8AD9-E898E14DCE0A}"/>
          </ac:picMkLst>
        </pc:picChg>
      </pc:sldChg>
      <pc:sldChg chg="addSp modSp mod">
        <pc:chgData name="Michelle Picón Salinas" userId="2587e1e9-9f21-4b7b-b919-8ef356ce05c7" providerId="ADAL" clId="{91D559BC-3606-44C3-9C04-149097FD1533}" dt="2025-03-03T18:10:23.929" v="1816"/>
        <pc:sldMkLst>
          <pc:docMk/>
          <pc:sldMk cId="1335465835" sldId="320"/>
        </pc:sldMkLst>
        <pc:spChg chg="mod">
          <ac:chgData name="Michelle Picón Salinas" userId="2587e1e9-9f21-4b7b-b919-8ef356ce05c7" providerId="ADAL" clId="{91D559BC-3606-44C3-9C04-149097FD1533}" dt="2025-03-03T18:09:48.310" v="1807" actId="14100"/>
          <ac:spMkLst>
            <pc:docMk/>
            <pc:sldMk cId="1335465835" sldId="320"/>
            <ac:spMk id="3" creationId="{D839029C-E3D5-F1B6-624D-F09F2E5CB1BD}"/>
          </ac:spMkLst>
        </pc:spChg>
        <pc:spChg chg="mod">
          <ac:chgData name="Michelle Picón Salinas" userId="2587e1e9-9f21-4b7b-b919-8ef356ce05c7" providerId="ADAL" clId="{91D559BC-3606-44C3-9C04-149097FD1533}" dt="2025-03-03T18:10:02.030" v="1815" actId="1076"/>
          <ac:spMkLst>
            <pc:docMk/>
            <pc:sldMk cId="1335465835" sldId="320"/>
            <ac:spMk id="5" creationId="{DAACE5E9-B8B2-7626-988C-045FFE515BA4}"/>
          </ac:spMkLst>
        </pc:spChg>
        <pc:picChg chg="add mod">
          <ac:chgData name="Michelle Picón Salinas" userId="2587e1e9-9f21-4b7b-b919-8ef356ce05c7" providerId="ADAL" clId="{91D559BC-3606-44C3-9C04-149097FD1533}" dt="2025-03-03T18:10:23.929" v="1816"/>
          <ac:picMkLst>
            <pc:docMk/>
            <pc:sldMk cId="1335465835" sldId="320"/>
            <ac:picMk id="2" creationId="{138410BC-693D-3DE1-CFB0-E9EB35A9DDA0}"/>
          </ac:picMkLst>
        </pc:picChg>
      </pc:sldChg>
      <pc:sldChg chg="modSp mod">
        <pc:chgData name="Michelle Picón Salinas" userId="2587e1e9-9f21-4b7b-b919-8ef356ce05c7" providerId="ADAL" clId="{91D559BC-3606-44C3-9C04-149097FD1533}" dt="2025-03-03T22:01:00.709" v="1904" actId="1076"/>
        <pc:sldMkLst>
          <pc:docMk/>
          <pc:sldMk cId="4251665413" sldId="321"/>
        </pc:sldMkLst>
        <pc:spChg chg="mod">
          <ac:chgData name="Michelle Picón Salinas" userId="2587e1e9-9f21-4b7b-b919-8ef356ce05c7" providerId="ADAL" clId="{91D559BC-3606-44C3-9C04-149097FD1533}" dt="2025-03-03T22:01:00.709" v="1904" actId="1076"/>
          <ac:spMkLst>
            <pc:docMk/>
            <pc:sldMk cId="4251665413" sldId="321"/>
            <ac:spMk id="2" creationId="{ACBB7029-A14B-BCE9-D64D-5A1406DCD207}"/>
          </ac:spMkLst>
        </pc:spChg>
        <pc:spChg chg="mod">
          <ac:chgData name="Michelle Picón Salinas" userId="2587e1e9-9f21-4b7b-b919-8ef356ce05c7" providerId="ADAL" clId="{91D559BC-3606-44C3-9C04-149097FD1533}" dt="2025-03-03T22:00:58.526" v="1903" actId="207"/>
          <ac:spMkLst>
            <pc:docMk/>
            <pc:sldMk cId="4251665413" sldId="321"/>
            <ac:spMk id="10" creationId="{F966815C-4C8D-88E2-67DD-2BACEF41A5A0}"/>
          </ac:spMkLst>
        </pc:spChg>
      </pc:sldChg>
      <pc:sldChg chg="modSp mod">
        <pc:chgData name="Michelle Picón Salinas" userId="2587e1e9-9f21-4b7b-b919-8ef356ce05c7" providerId="ADAL" clId="{91D559BC-3606-44C3-9C04-149097FD1533}" dt="2025-03-03T20:21:51.756" v="1895" actId="1076"/>
        <pc:sldMkLst>
          <pc:docMk/>
          <pc:sldMk cId="403851958" sldId="322"/>
        </pc:sldMkLst>
        <pc:spChg chg="mod">
          <ac:chgData name="Michelle Picón Salinas" userId="2587e1e9-9f21-4b7b-b919-8ef356ce05c7" providerId="ADAL" clId="{91D559BC-3606-44C3-9C04-149097FD1533}" dt="2025-03-03T20:21:51.756" v="1895" actId="1076"/>
          <ac:spMkLst>
            <pc:docMk/>
            <pc:sldMk cId="403851958" sldId="322"/>
            <ac:spMk id="3" creationId="{3D86A93C-3BC4-7A81-432E-D50D0385D53A}"/>
          </ac:spMkLst>
        </pc:spChg>
        <pc:spChg chg="mod">
          <ac:chgData name="Michelle Picón Salinas" userId="2587e1e9-9f21-4b7b-b919-8ef356ce05c7" providerId="ADAL" clId="{91D559BC-3606-44C3-9C04-149097FD1533}" dt="2025-03-03T20:20:43.950" v="1879" actId="207"/>
          <ac:spMkLst>
            <pc:docMk/>
            <pc:sldMk cId="403851958" sldId="322"/>
            <ac:spMk id="10" creationId="{0539DEC2-3DB9-0F57-5736-58D0D14E14CE}"/>
          </ac:spMkLst>
        </pc:spChg>
        <pc:picChg chg="mod">
          <ac:chgData name="Michelle Picón Salinas" userId="2587e1e9-9f21-4b7b-b919-8ef356ce05c7" providerId="ADAL" clId="{91D559BC-3606-44C3-9C04-149097FD1533}" dt="2025-03-03T20:21:51.756" v="1895" actId="1076"/>
          <ac:picMkLst>
            <pc:docMk/>
            <pc:sldMk cId="403851958" sldId="322"/>
            <ac:picMk id="5" creationId="{B03CF7DE-EEB7-7F7C-925C-376E7FB4379C}"/>
          </ac:picMkLst>
        </pc:picChg>
      </pc:sldChg>
      <pc:sldChg chg="modSp mod">
        <pc:chgData name="Michelle Picón Salinas" userId="2587e1e9-9f21-4b7b-b919-8ef356ce05c7" providerId="ADAL" clId="{91D559BC-3606-44C3-9C04-149097FD1533}" dt="2025-03-03T22:00:40.748" v="1900" actId="1076"/>
        <pc:sldMkLst>
          <pc:docMk/>
          <pc:sldMk cId="365980809" sldId="323"/>
        </pc:sldMkLst>
        <pc:spChg chg="mod">
          <ac:chgData name="Michelle Picón Salinas" userId="2587e1e9-9f21-4b7b-b919-8ef356ce05c7" providerId="ADAL" clId="{91D559BC-3606-44C3-9C04-149097FD1533}" dt="2025-03-03T22:00:40.748" v="1900" actId="1076"/>
          <ac:spMkLst>
            <pc:docMk/>
            <pc:sldMk cId="365980809" sldId="323"/>
            <ac:spMk id="3" creationId="{A31DD7F7-7DC3-377D-F4AC-93B50A7F8B04}"/>
          </ac:spMkLst>
        </pc:spChg>
        <pc:spChg chg="mod">
          <ac:chgData name="Michelle Picón Salinas" userId="2587e1e9-9f21-4b7b-b919-8ef356ce05c7" providerId="ADAL" clId="{91D559BC-3606-44C3-9C04-149097FD1533}" dt="2025-03-03T21:59:19.641" v="1898" actId="207"/>
          <ac:spMkLst>
            <pc:docMk/>
            <pc:sldMk cId="365980809" sldId="323"/>
            <ac:spMk id="10" creationId="{D2C9B2F2-E6E0-46D6-5C84-1AE8E373473D}"/>
          </ac:spMkLst>
        </pc:spChg>
      </pc:sldChg>
      <pc:sldChg chg="addSp delSp modSp mod">
        <pc:chgData name="Michelle Picón Salinas" userId="2587e1e9-9f21-4b7b-b919-8ef356ce05c7" providerId="ADAL" clId="{91D559BC-3606-44C3-9C04-149097FD1533}" dt="2025-03-03T22:04:00.282" v="1927" actId="29295"/>
        <pc:sldMkLst>
          <pc:docMk/>
          <pc:sldMk cId="1653441331" sldId="324"/>
        </pc:sldMkLst>
        <pc:spChg chg="mod">
          <ac:chgData name="Michelle Picón Salinas" userId="2587e1e9-9f21-4b7b-b919-8ef356ce05c7" providerId="ADAL" clId="{91D559BC-3606-44C3-9C04-149097FD1533}" dt="2025-03-03T22:03:13.324" v="1924" actId="1076"/>
          <ac:spMkLst>
            <pc:docMk/>
            <pc:sldMk cId="1653441331" sldId="324"/>
            <ac:spMk id="2" creationId="{D69FF6AB-329D-99C8-E363-D69D18B0E082}"/>
          </ac:spMkLst>
        </pc:spChg>
        <pc:spChg chg="mod">
          <ac:chgData name="Michelle Picón Salinas" userId="2587e1e9-9f21-4b7b-b919-8ef356ce05c7" providerId="ADAL" clId="{91D559BC-3606-44C3-9C04-149097FD1533}" dt="2025-03-03T22:01:33.188" v="1911" actId="1076"/>
          <ac:spMkLst>
            <pc:docMk/>
            <pc:sldMk cId="1653441331" sldId="324"/>
            <ac:spMk id="3" creationId="{425FE648-892B-446C-4E20-D6F6CFDF9EA4}"/>
          </ac:spMkLst>
        </pc:spChg>
        <pc:spChg chg="del mod">
          <ac:chgData name="Michelle Picón Salinas" userId="2587e1e9-9f21-4b7b-b919-8ef356ce05c7" providerId="ADAL" clId="{91D559BC-3606-44C3-9C04-149097FD1533}" dt="2025-03-03T22:01:26.363" v="1908" actId="478"/>
          <ac:spMkLst>
            <pc:docMk/>
            <pc:sldMk cId="1653441331" sldId="324"/>
            <ac:spMk id="11" creationId="{CB1B0082-5607-58C9-5387-96826852ABD6}"/>
          </ac:spMkLst>
        </pc:spChg>
        <pc:picChg chg="add mod ord">
          <ac:chgData name="Michelle Picón Salinas" userId="2587e1e9-9f21-4b7b-b919-8ef356ce05c7" providerId="ADAL" clId="{91D559BC-3606-44C3-9C04-149097FD1533}" dt="2025-03-03T22:02:52.756" v="1916" actId="167"/>
          <ac:picMkLst>
            <pc:docMk/>
            <pc:sldMk cId="1653441331" sldId="324"/>
            <ac:picMk id="4" creationId="{4B892538-614C-5A54-4237-1E034E542177}"/>
          </ac:picMkLst>
        </pc:picChg>
        <pc:picChg chg="add mod">
          <ac:chgData name="Michelle Picón Salinas" userId="2587e1e9-9f21-4b7b-b919-8ef356ce05c7" providerId="ADAL" clId="{91D559BC-3606-44C3-9C04-149097FD1533}" dt="2025-03-03T22:04:00.282" v="1927" actId="29295"/>
          <ac:picMkLst>
            <pc:docMk/>
            <pc:sldMk cId="1653441331" sldId="324"/>
            <ac:picMk id="6" creationId="{90C59BAA-A648-9629-0856-14E1DA391B54}"/>
          </ac:picMkLst>
        </pc:picChg>
      </pc:sldChg>
      <pc:sldChg chg="modSp mod">
        <pc:chgData name="Michelle Picón Salinas" userId="2587e1e9-9f21-4b7b-b919-8ef356ce05c7" providerId="ADAL" clId="{91D559BC-3606-44C3-9C04-149097FD1533}" dt="2025-03-03T22:04:09.649" v="1930" actId="2711"/>
        <pc:sldMkLst>
          <pc:docMk/>
          <pc:sldMk cId="3409665779" sldId="325"/>
        </pc:sldMkLst>
        <pc:spChg chg="mod">
          <ac:chgData name="Michelle Picón Salinas" userId="2587e1e9-9f21-4b7b-b919-8ef356ce05c7" providerId="ADAL" clId="{91D559BC-3606-44C3-9C04-149097FD1533}" dt="2025-03-03T22:04:09.649" v="1930" actId="2711"/>
          <ac:spMkLst>
            <pc:docMk/>
            <pc:sldMk cId="3409665779" sldId="325"/>
            <ac:spMk id="10" creationId="{6B07CB03-B315-0C4F-7AC2-31ACA64D35CC}"/>
          </ac:spMkLst>
        </pc:spChg>
      </pc:sldChg>
      <pc:sldChg chg="modSp mod">
        <pc:chgData name="Michelle Picón Salinas" userId="2587e1e9-9f21-4b7b-b919-8ef356ce05c7" providerId="ADAL" clId="{91D559BC-3606-44C3-9C04-149097FD1533}" dt="2025-03-03T22:04:19.773" v="1933" actId="2711"/>
        <pc:sldMkLst>
          <pc:docMk/>
          <pc:sldMk cId="1875602171" sldId="326"/>
        </pc:sldMkLst>
        <pc:spChg chg="mod">
          <ac:chgData name="Michelle Picón Salinas" userId="2587e1e9-9f21-4b7b-b919-8ef356ce05c7" providerId="ADAL" clId="{91D559BC-3606-44C3-9C04-149097FD1533}" dt="2025-03-03T22:04:19.773" v="1933" actId="2711"/>
          <ac:spMkLst>
            <pc:docMk/>
            <pc:sldMk cId="1875602171" sldId="326"/>
            <ac:spMk id="3" creationId="{AFDF7850-F6B6-E706-4613-AE6CBC31DA07}"/>
          </ac:spMkLst>
        </pc:spChg>
      </pc:sldChg>
      <pc:sldChg chg="modSp mod">
        <pc:chgData name="Michelle Picón Salinas" userId="2587e1e9-9f21-4b7b-b919-8ef356ce05c7" providerId="ADAL" clId="{91D559BC-3606-44C3-9C04-149097FD1533}" dt="2025-03-03T22:04:49.868" v="1939" actId="1076"/>
        <pc:sldMkLst>
          <pc:docMk/>
          <pc:sldMk cId="2918983100" sldId="327"/>
        </pc:sldMkLst>
        <pc:spChg chg="mod">
          <ac:chgData name="Michelle Picón Salinas" userId="2587e1e9-9f21-4b7b-b919-8ef356ce05c7" providerId="ADAL" clId="{91D559BC-3606-44C3-9C04-149097FD1533}" dt="2025-03-03T22:04:49.868" v="1939" actId="1076"/>
          <ac:spMkLst>
            <pc:docMk/>
            <pc:sldMk cId="2918983100" sldId="327"/>
            <ac:spMk id="3" creationId="{2E5DD777-56D2-500D-6B98-FD194C2CD480}"/>
          </ac:spMkLst>
        </pc:spChg>
        <pc:spChg chg="mod">
          <ac:chgData name="Michelle Picón Salinas" userId="2587e1e9-9f21-4b7b-b919-8ef356ce05c7" providerId="ADAL" clId="{91D559BC-3606-44C3-9C04-149097FD1533}" dt="2025-03-03T22:04:29.719" v="1936" actId="207"/>
          <ac:spMkLst>
            <pc:docMk/>
            <pc:sldMk cId="2918983100" sldId="327"/>
            <ac:spMk id="10" creationId="{A70E7B44-280A-7B2D-959C-DDD52B88CB09}"/>
          </ac:spMkLst>
        </pc:spChg>
      </pc:sldChg>
      <pc:sldChg chg="modSp mod">
        <pc:chgData name="Michelle Picón Salinas" userId="2587e1e9-9f21-4b7b-b919-8ef356ce05c7" providerId="ADAL" clId="{91D559BC-3606-44C3-9C04-149097FD1533}" dt="2025-03-03T22:04:59.123" v="1943" actId="2711"/>
        <pc:sldMkLst>
          <pc:docMk/>
          <pc:sldMk cId="3310452155" sldId="328"/>
        </pc:sldMkLst>
        <pc:spChg chg="mod">
          <ac:chgData name="Michelle Picón Salinas" userId="2587e1e9-9f21-4b7b-b919-8ef356ce05c7" providerId="ADAL" clId="{91D559BC-3606-44C3-9C04-149097FD1533}" dt="2025-03-03T22:04:59.123" v="1943" actId="2711"/>
          <ac:spMkLst>
            <pc:docMk/>
            <pc:sldMk cId="3310452155" sldId="328"/>
            <ac:spMk id="10" creationId="{63726B59-373A-DEC8-785D-805626F583A1}"/>
          </ac:spMkLst>
        </pc:spChg>
      </pc:sldChg>
      <pc:sldChg chg="modSp mod">
        <pc:chgData name="Michelle Picón Salinas" userId="2587e1e9-9f21-4b7b-b919-8ef356ce05c7" providerId="ADAL" clId="{91D559BC-3606-44C3-9C04-149097FD1533}" dt="2025-03-03T22:05:09.979" v="1946" actId="2711"/>
        <pc:sldMkLst>
          <pc:docMk/>
          <pc:sldMk cId="424188278" sldId="329"/>
        </pc:sldMkLst>
        <pc:spChg chg="mod">
          <ac:chgData name="Michelle Picón Salinas" userId="2587e1e9-9f21-4b7b-b919-8ef356ce05c7" providerId="ADAL" clId="{91D559BC-3606-44C3-9C04-149097FD1533}" dt="2025-03-03T22:05:09.979" v="1946" actId="2711"/>
          <ac:spMkLst>
            <pc:docMk/>
            <pc:sldMk cId="424188278" sldId="329"/>
            <ac:spMk id="10" creationId="{AEF939CA-EB83-BC22-0F9E-0A5A285B3E8E}"/>
          </ac:spMkLst>
        </pc:spChg>
      </pc:sldChg>
      <pc:sldChg chg="addSp delSp modSp mod">
        <pc:chgData name="Michelle Picón Salinas" userId="2587e1e9-9f21-4b7b-b919-8ef356ce05c7" providerId="ADAL" clId="{91D559BC-3606-44C3-9C04-149097FD1533}" dt="2025-03-03T22:09:55.556" v="2051" actId="1076"/>
        <pc:sldMkLst>
          <pc:docMk/>
          <pc:sldMk cId="1514967325" sldId="330"/>
        </pc:sldMkLst>
        <pc:spChg chg="mod">
          <ac:chgData name="Michelle Picón Salinas" userId="2587e1e9-9f21-4b7b-b919-8ef356ce05c7" providerId="ADAL" clId="{91D559BC-3606-44C3-9C04-149097FD1533}" dt="2025-03-03T22:07:16.583" v="1983" actId="20577"/>
          <ac:spMkLst>
            <pc:docMk/>
            <pc:sldMk cId="1514967325" sldId="330"/>
            <ac:spMk id="2" creationId="{88AD3D14-1011-5796-AE02-ED74B96E08C2}"/>
          </ac:spMkLst>
        </pc:spChg>
        <pc:spChg chg="mod">
          <ac:chgData name="Michelle Picón Salinas" userId="2587e1e9-9f21-4b7b-b919-8ef356ce05c7" providerId="ADAL" clId="{91D559BC-3606-44C3-9C04-149097FD1533}" dt="2025-03-03T22:09:55.556" v="2051" actId="1076"/>
          <ac:spMkLst>
            <pc:docMk/>
            <pc:sldMk cId="1514967325" sldId="330"/>
            <ac:spMk id="10" creationId="{3C6BAD3B-C1BB-79B7-9CFB-B80B36A77333}"/>
          </ac:spMkLst>
        </pc:spChg>
        <pc:picChg chg="mod">
          <ac:chgData name="Michelle Picón Salinas" userId="2587e1e9-9f21-4b7b-b919-8ef356ce05c7" providerId="ADAL" clId="{91D559BC-3606-44C3-9C04-149097FD1533}" dt="2025-03-03T22:05:52.252" v="1957" actId="1076"/>
          <ac:picMkLst>
            <pc:docMk/>
            <pc:sldMk cId="1514967325" sldId="330"/>
            <ac:picMk id="4" creationId="{DF24604C-041E-8BDB-55DE-1B526158BF02}"/>
          </ac:picMkLst>
        </pc:picChg>
        <pc:picChg chg="add del mod">
          <ac:chgData name="Michelle Picón Salinas" userId="2587e1e9-9f21-4b7b-b919-8ef356ce05c7" providerId="ADAL" clId="{91D559BC-3606-44C3-9C04-149097FD1533}" dt="2025-03-03T22:07:18.814" v="1984" actId="478"/>
          <ac:picMkLst>
            <pc:docMk/>
            <pc:sldMk cId="1514967325" sldId="330"/>
            <ac:picMk id="5" creationId="{46CA5635-B6B8-1E38-8BBE-9FBE845FF7AD}"/>
          </ac:picMkLst>
        </pc:picChg>
        <pc:picChg chg="mod">
          <ac:chgData name="Michelle Picón Salinas" userId="2587e1e9-9f21-4b7b-b919-8ef356ce05c7" providerId="ADAL" clId="{91D559BC-3606-44C3-9C04-149097FD1533}" dt="2025-03-03T22:05:20.434" v="1950" actId="34135"/>
          <ac:picMkLst>
            <pc:docMk/>
            <pc:sldMk cId="1514967325" sldId="330"/>
            <ac:picMk id="8" creationId="{2D4702FB-4D7B-1EA6-9B64-723CD892B0FA}"/>
          </ac:picMkLst>
        </pc:picChg>
      </pc:sldChg>
      <pc:sldChg chg="addSp delSp modSp mod">
        <pc:chgData name="Michelle Picón Salinas" userId="2587e1e9-9f21-4b7b-b919-8ef356ce05c7" providerId="ADAL" clId="{91D559BC-3606-44C3-9C04-149097FD1533}" dt="2025-03-03T22:09:51.316" v="2050" actId="1076"/>
        <pc:sldMkLst>
          <pc:docMk/>
          <pc:sldMk cId="2142531613" sldId="331"/>
        </pc:sldMkLst>
        <pc:spChg chg="mod">
          <ac:chgData name="Michelle Picón Salinas" userId="2587e1e9-9f21-4b7b-b919-8ef356ce05c7" providerId="ADAL" clId="{91D559BC-3606-44C3-9C04-149097FD1533}" dt="2025-03-03T22:09:44.027" v="2049" actId="1076"/>
          <ac:spMkLst>
            <pc:docMk/>
            <pc:sldMk cId="2142531613" sldId="331"/>
            <ac:spMk id="3" creationId="{786C3D6C-D21D-7916-99E0-79425B12D87A}"/>
          </ac:spMkLst>
        </pc:spChg>
        <pc:spChg chg="mod">
          <ac:chgData name="Michelle Picón Salinas" userId="2587e1e9-9f21-4b7b-b919-8ef356ce05c7" providerId="ADAL" clId="{91D559BC-3606-44C3-9C04-149097FD1533}" dt="2025-03-03T22:09:51.316" v="2050" actId="1076"/>
          <ac:spMkLst>
            <pc:docMk/>
            <pc:sldMk cId="2142531613" sldId="331"/>
            <ac:spMk id="4" creationId="{8DC8F2F8-AA72-B4F6-E3F3-43F221B913EB}"/>
          </ac:spMkLst>
        </pc:spChg>
        <pc:picChg chg="add del mod">
          <ac:chgData name="Michelle Picón Salinas" userId="2587e1e9-9f21-4b7b-b919-8ef356ce05c7" providerId="ADAL" clId="{91D559BC-3606-44C3-9C04-149097FD1533}" dt="2025-03-03T22:08:20.343" v="1992" actId="478"/>
          <ac:picMkLst>
            <pc:docMk/>
            <pc:sldMk cId="2142531613" sldId="331"/>
            <ac:picMk id="5" creationId="{F02B0E16-B871-CD1E-473E-1FDB7DC718DE}"/>
          </ac:picMkLst>
        </pc:picChg>
        <pc:picChg chg="del mod">
          <ac:chgData name="Michelle Picón Salinas" userId="2587e1e9-9f21-4b7b-b919-8ef356ce05c7" providerId="ADAL" clId="{91D559BC-3606-44C3-9C04-149097FD1533}" dt="2025-03-03T22:09:36.759" v="2047" actId="478"/>
          <ac:picMkLst>
            <pc:docMk/>
            <pc:sldMk cId="2142531613" sldId="331"/>
            <ac:picMk id="6" creationId="{ED2AE9DE-DAA5-B439-69B6-02F58886243B}"/>
          </ac:picMkLst>
        </pc:picChg>
      </pc:sldChg>
      <pc:sldChg chg="modSp mod">
        <pc:chgData name="Michelle Picón Salinas" userId="2587e1e9-9f21-4b7b-b919-8ef356ce05c7" providerId="ADAL" clId="{91D559BC-3606-44C3-9C04-149097FD1533}" dt="2025-03-03T22:15:40.242" v="2056" actId="1076"/>
        <pc:sldMkLst>
          <pc:docMk/>
          <pc:sldMk cId="3078356088" sldId="332"/>
        </pc:sldMkLst>
        <pc:spChg chg="mod">
          <ac:chgData name="Michelle Picón Salinas" userId="2587e1e9-9f21-4b7b-b919-8ef356ce05c7" providerId="ADAL" clId="{91D559BC-3606-44C3-9C04-149097FD1533}" dt="2025-03-03T22:15:38.179" v="2055" actId="1076"/>
          <ac:spMkLst>
            <pc:docMk/>
            <pc:sldMk cId="3078356088" sldId="332"/>
            <ac:spMk id="2" creationId="{505A1AD8-4CE4-743E-EF71-1B65B6EB65D2}"/>
          </ac:spMkLst>
        </pc:spChg>
        <pc:spChg chg="mod">
          <ac:chgData name="Michelle Picón Salinas" userId="2587e1e9-9f21-4b7b-b919-8ef356ce05c7" providerId="ADAL" clId="{91D559BC-3606-44C3-9C04-149097FD1533}" dt="2025-03-03T22:15:40.242" v="2056" actId="1076"/>
          <ac:spMkLst>
            <pc:docMk/>
            <pc:sldMk cId="3078356088" sldId="332"/>
            <ac:spMk id="5" creationId="{BFC8AD95-B712-0A1E-EA17-69ACAD579DB0}"/>
          </ac:spMkLst>
        </pc:spChg>
      </pc:sldChg>
      <pc:sldChg chg="modSp mod">
        <pc:chgData name="Michelle Picón Salinas" userId="2587e1e9-9f21-4b7b-b919-8ef356ce05c7" providerId="ADAL" clId="{91D559BC-3606-44C3-9C04-149097FD1533}" dt="2025-03-04T01:59:03.575" v="2061" actId="1076"/>
        <pc:sldMkLst>
          <pc:docMk/>
          <pc:sldMk cId="1724872026" sldId="333"/>
        </pc:sldMkLst>
        <pc:spChg chg="mod">
          <ac:chgData name="Michelle Picón Salinas" userId="2587e1e9-9f21-4b7b-b919-8ef356ce05c7" providerId="ADAL" clId="{91D559BC-3606-44C3-9C04-149097FD1533}" dt="2025-03-04T01:58:39.515" v="2058" actId="20577"/>
          <ac:spMkLst>
            <pc:docMk/>
            <pc:sldMk cId="1724872026" sldId="333"/>
            <ac:spMk id="3" creationId="{21925D9D-E281-369E-01BF-083A76735ED8}"/>
          </ac:spMkLst>
        </pc:spChg>
        <pc:picChg chg="mod modCrop">
          <ac:chgData name="Michelle Picón Salinas" userId="2587e1e9-9f21-4b7b-b919-8ef356ce05c7" providerId="ADAL" clId="{91D559BC-3606-44C3-9C04-149097FD1533}" dt="2025-03-04T01:59:03.575" v="2061" actId="1076"/>
          <ac:picMkLst>
            <pc:docMk/>
            <pc:sldMk cId="1724872026" sldId="333"/>
            <ac:picMk id="6" creationId="{E1461B1D-27E0-19CF-C1DC-C2BEB0C674AD}"/>
          </ac:picMkLst>
        </pc:picChg>
        <pc:picChg chg="mod">
          <ac:chgData name="Michelle Picón Salinas" userId="2587e1e9-9f21-4b7b-b919-8ef356ce05c7" providerId="ADAL" clId="{91D559BC-3606-44C3-9C04-149097FD1533}" dt="2025-03-04T01:58:42.684" v="2059" actId="1076"/>
          <ac:picMkLst>
            <pc:docMk/>
            <pc:sldMk cId="1724872026" sldId="333"/>
            <ac:picMk id="7" creationId="{02929C1B-3626-FDB6-E826-55CB49FEFDD0}"/>
          </ac:picMkLst>
        </pc:picChg>
      </pc:sldChg>
      <pc:sldChg chg="addSp delSp modSp mod">
        <pc:chgData name="Michelle Picón Salinas" userId="2587e1e9-9f21-4b7b-b919-8ef356ce05c7" providerId="ADAL" clId="{91D559BC-3606-44C3-9C04-149097FD1533}" dt="2025-03-04T02:00:41.548" v="2090" actId="478"/>
        <pc:sldMkLst>
          <pc:docMk/>
          <pc:sldMk cId="2039924727" sldId="334"/>
        </pc:sldMkLst>
        <pc:spChg chg="mod">
          <ac:chgData name="Michelle Picón Salinas" userId="2587e1e9-9f21-4b7b-b919-8ef356ce05c7" providerId="ADAL" clId="{91D559BC-3606-44C3-9C04-149097FD1533}" dt="2025-03-04T01:59:18.123" v="2066" actId="2711"/>
          <ac:spMkLst>
            <pc:docMk/>
            <pc:sldMk cId="2039924727" sldId="334"/>
            <ac:spMk id="2" creationId="{CE0DF442-C11E-5D28-1ECC-36FF33807D14}"/>
          </ac:spMkLst>
        </pc:spChg>
        <pc:spChg chg="mod">
          <ac:chgData name="Michelle Picón Salinas" userId="2587e1e9-9f21-4b7b-b919-8ef356ce05c7" providerId="ADAL" clId="{91D559BC-3606-44C3-9C04-149097FD1533}" dt="2025-03-04T02:00:39.899" v="2089" actId="20577"/>
          <ac:spMkLst>
            <pc:docMk/>
            <pc:sldMk cId="2039924727" sldId="334"/>
            <ac:spMk id="4" creationId="{07AC8DBA-31C7-901F-D765-551DA70E7EF4}"/>
          </ac:spMkLst>
        </pc:spChg>
        <pc:picChg chg="add del mod">
          <ac:chgData name="Michelle Picón Salinas" userId="2587e1e9-9f21-4b7b-b919-8ef356ce05c7" providerId="ADAL" clId="{91D559BC-3606-44C3-9C04-149097FD1533}" dt="2025-03-04T02:00:41.548" v="2090" actId="478"/>
          <ac:picMkLst>
            <pc:docMk/>
            <pc:sldMk cId="2039924727" sldId="334"/>
            <ac:picMk id="5" creationId="{B080B7A8-45E7-FC92-CBD6-72E09D5BF4A2}"/>
          </ac:picMkLst>
        </pc:picChg>
        <pc:picChg chg="mod">
          <ac:chgData name="Michelle Picón Salinas" userId="2587e1e9-9f21-4b7b-b919-8ef356ce05c7" providerId="ADAL" clId="{91D559BC-3606-44C3-9C04-149097FD1533}" dt="2025-03-04T01:59:20.520" v="2067" actId="1076"/>
          <ac:picMkLst>
            <pc:docMk/>
            <pc:sldMk cId="2039924727" sldId="334"/>
            <ac:picMk id="6" creationId="{C3E0A4AD-7F0D-D444-CB29-95B377754C88}"/>
          </ac:picMkLst>
        </pc:picChg>
      </pc:sldChg>
      <pc:sldChg chg="modSp mod">
        <pc:chgData name="Michelle Picón Salinas" userId="2587e1e9-9f21-4b7b-b919-8ef356ce05c7" providerId="ADAL" clId="{91D559BC-3606-44C3-9C04-149097FD1533}" dt="2025-03-04T02:01:07.540" v="2094" actId="2711"/>
        <pc:sldMkLst>
          <pc:docMk/>
          <pc:sldMk cId="2401041243" sldId="336"/>
        </pc:sldMkLst>
        <pc:spChg chg="mod">
          <ac:chgData name="Michelle Picón Salinas" userId="2587e1e9-9f21-4b7b-b919-8ef356ce05c7" providerId="ADAL" clId="{91D559BC-3606-44C3-9C04-149097FD1533}" dt="2025-03-04T02:01:07.540" v="2094" actId="2711"/>
          <ac:spMkLst>
            <pc:docMk/>
            <pc:sldMk cId="2401041243" sldId="336"/>
            <ac:spMk id="10" creationId="{01F53555-F527-6504-8A83-CE356CF5D5CA}"/>
          </ac:spMkLst>
        </pc:spChg>
      </pc:sldChg>
      <pc:sldChg chg="modSp mod">
        <pc:chgData name="Michelle Picón Salinas" userId="2587e1e9-9f21-4b7b-b919-8ef356ce05c7" providerId="ADAL" clId="{91D559BC-3606-44C3-9C04-149097FD1533}" dt="2025-03-04T02:01:26.801" v="2101" actId="207"/>
        <pc:sldMkLst>
          <pc:docMk/>
          <pc:sldMk cId="71601850" sldId="337"/>
        </pc:sldMkLst>
        <pc:spChg chg="mod">
          <ac:chgData name="Michelle Picón Salinas" userId="2587e1e9-9f21-4b7b-b919-8ef356ce05c7" providerId="ADAL" clId="{91D559BC-3606-44C3-9C04-149097FD1533}" dt="2025-03-04T02:01:15.752" v="2096" actId="2711"/>
          <ac:spMkLst>
            <pc:docMk/>
            <pc:sldMk cId="71601850" sldId="337"/>
            <ac:spMk id="2" creationId="{E735C464-19C5-138C-BCAE-06DC5BE7F2A2}"/>
          </ac:spMkLst>
        </pc:spChg>
        <pc:spChg chg="mod">
          <ac:chgData name="Michelle Picón Salinas" userId="2587e1e9-9f21-4b7b-b919-8ef356ce05c7" providerId="ADAL" clId="{91D559BC-3606-44C3-9C04-149097FD1533}" dt="2025-03-04T02:01:26.801" v="2101" actId="207"/>
          <ac:spMkLst>
            <pc:docMk/>
            <pc:sldMk cId="71601850" sldId="337"/>
            <ac:spMk id="10" creationId="{EF6C5BA8-1B79-ACA2-2B81-9CF9A94BF10E}"/>
          </ac:spMkLst>
        </pc:spChg>
        <pc:picChg chg="mod">
          <ac:chgData name="Michelle Picón Salinas" userId="2587e1e9-9f21-4b7b-b919-8ef356ce05c7" providerId="ADAL" clId="{91D559BC-3606-44C3-9C04-149097FD1533}" dt="2025-03-04T02:01:11.343" v="2095" actId="1076"/>
          <ac:picMkLst>
            <pc:docMk/>
            <pc:sldMk cId="71601850" sldId="337"/>
            <ac:picMk id="8" creationId="{98E42AF4-5A2C-983F-2198-CECE619F3D4F}"/>
          </ac:picMkLst>
        </pc:picChg>
      </pc:sldChg>
      <pc:sldChg chg="modSp mod">
        <pc:chgData name="Michelle Picón Salinas" userId="2587e1e9-9f21-4b7b-b919-8ef356ce05c7" providerId="ADAL" clId="{91D559BC-3606-44C3-9C04-149097FD1533}" dt="2025-03-04T02:01:38.055" v="2106" actId="14100"/>
        <pc:sldMkLst>
          <pc:docMk/>
          <pc:sldMk cId="1039433239" sldId="338"/>
        </pc:sldMkLst>
        <pc:spChg chg="mod">
          <ac:chgData name="Michelle Picón Salinas" userId="2587e1e9-9f21-4b7b-b919-8ef356ce05c7" providerId="ADAL" clId="{91D559BC-3606-44C3-9C04-149097FD1533}" dt="2025-03-04T02:01:38.055" v="2106" actId="14100"/>
          <ac:spMkLst>
            <pc:docMk/>
            <pc:sldMk cId="1039433239" sldId="338"/>
            <ac:spMk id="6" creationId="{D55B0A6E-6510-14AF-DD2D-F37694C459C0}"/>
          </ac:spMkLst>
        </pc:spChg>
      </pc:sldChg>
      <pc:sldChg chg="modSp mod">
        <pc:chgData name="Michelle Picón Salinas" userId="2587e1e9-9f21-4b7b-b919-8ef356ce05c7" providerId="ADAL" clId="{91D559BC-3606-44C3-9C04-149097FD1533}" dt="2025-03-04T02:01:47.065" v="2110" actId="207"/>
        <pc:sldMkLst>
          <pc:docMk/>
          <pc:sldMk cId="3325858021" sldId="339"/>
        </pc:sldMkLst>
        <pc:spChg chg="mod">
          <ac:chgData name="Michelle Picón Salinas" userId="2587e1e9-9f21-4b7b-b919-8ef356ce05c7" providerId="ADAL" clId="{91D559BC-3606-44C3-9C04-149097FD1533}" dt="2025-03-04T02:01:47.065" v="2110" actId="207"/>
          <ac:spMkLst>
            <pc:docMk/>
            <pc:sldMk cId="3325858021" sldId="339"/>
            <ac:spMk id="4" creationId="{4F5A263E-7D8B-3C52-6CAD-BB32BA972B02}"/>
          </ac:spMkLst>
        </pc:spChg>
      </pc:sldChg>
      <pc:sldChg chg="modSp mod">
        <pc:chgData name="Michelle Picón Salinas" userId="2587e1e9-9f21-4b7b-b919-8ef356ce05c7" providerId="ADAL" clId="{91D559BC-3606-44C3-9C04-149097FD1533}" dt="2025-03-04T02:02:17.008" v="2122" actId="1076"/>
        <pc:sldMkLst>
          <pc:docMk/>
          <pc:sldMk cId="4224072357" sldId="340"/>
        </pc:sldMkLst>
        <pc:spChg chg="mod">
          <ac:chgData name="Michelle Picón Salinas" userId="2587e1e9-9f21-4b7b-b919-8ef356ce05c7" providerId="ADAL" clId="{91D559BC-3606-44C3-9C04-149097FD1533}" dt="2025-03-04T02:02:14.079" v="2121" actId="1076"/>
          <ac:spMkLst>
            <pc:docMk/>
            <pc:sldMk cId="4224072357" sldId="340"/>
            <ac:spMk id="3" creationId="{5E1DD9CB-60D8-972E-9728-4AF98AE32141}"/>
          </ac:spMkLst>
        </pc:spChg>
        <pc:spChg chg="mod">
          <ac:chgData name="Michelle Picón Salinas" userId="2587e1e9-9f21-4b7b-b919-8ef356ce05c7" providerId="ADAL" clId="{91D559BC-3606-44C3-9C04-149097FD1533}" dt="2025-03-04T02:02:03.494" v="2117" actId="1076"/>
          <ac:spMkLst>
            <pc:docMk/>
            <pc:sldMk cId="4224072357" sldId="340"/>
            <ac:spMk id="4" creationId="{D6E5F466-161F-1184-48A8-13376F147811}"/>
          </ac:spMkLst>
        </pc:spChg>
        <pc:picChg chg="mod">
          <ac:chgData name="Michelle Picón Salinas" userId="2587e1e9-9f21-4b7b-b919-8ef356ce05c7" providerId="ADAL" clId="{91D559BC-3606-44C3-9C04-149097FD1533}" dt="2025-03-04T02:02:17.008" v="2122" actId="1076"/>
          <ac:picMkLst>
            <pc:docMk/>
            <pc:sldMk cId="4224072357" sldId="340"/>
            <ac:picMk id="5" creationId="{97B1A86C-3AD5-E601-DC4B-524641AAC634}"/>
          </ac:picMkLst>
        </pc:picChg>
      </pc:sldChg>
      <pc:sldChg chg="modSp mod">
        <pc:chgData name="Michelle Picón Salinas" userId="2587e1e9-9f21-4b7b-b919-8ef356ce05c7" providerId="ADAL" clId="{91D559BC-3606-44C3-9C04-149097FD1533}" dt="2025-03-04T02:03:21.994" v="2139" actId="207"/>
        <pc:sldMkLst>
          <pc:docMk/>
          <pc:sldMk cId="4231050197" sldId="341"/>
        </pc:sldMkLst>
        <pc:spChg chg="mod">
          <ac:chgData name="Michelle Picón Salinas" userId="2587e1e9-9f21-4b7b-b919-8ef356ce05c7" providerId="ADAL" clId="{91D559BC-3606-44C3-9C04-149097FD1533}" dt="2025-03-04T02:03:21.994" v="2139" actId="207"/>
          <ac:spMkLst>
            <pc:docMk/>
            <pc:sldMk cId="4231050197" sldId="341"/>
            <ac:spMk id="2" creationId="{4FDA7A9F-A95B-866E-5684-A52F2FD51DF6}"/>
          </ac:spMkLst>
        </pc:spChg>
        <pc:spChg chg="mod">
          <ac:chgData name="Michelle Picón Salinas" userId="2587e1e9-9f21-4b7b-b919-8ef356ce05c7" providerId="ADAL" clId="{91D559BC-3606-44C3-9C04-149097FD1533}" dt="2025-03-04T02:03:12.540" v="2134" actId="2711"/>
          <ac:spMkLst>
            <pc:docMk/>
            <pc:sldMk cId="4231050197" sldId="341"/>
            <ac:spMk id="6" creationId="{3FD9613D-FAA8-16CC-C53B-BDBC952E55A4}"/>
          </ac:spMkLst>
        </pc:spChg>
      </pc:sldChg>
      <pc:sldChg chg="addSp delSp modSp mod">
        <pc:chgData name="Michelle Picón Salinas" userId="2587e1e9-9f21-4b7b-b919-8ef356ce05c7" providerId="ADAL" clId="{91D559BC-3606-44C3-9C04-149097FD1533}" dt="2025-03-04T02:03:40.951" v="2144" actId="14100"/>
        <pc:sldMkLst>
          <pc:docMk/>
          <pc:sldMk cId="2184238356" sldId="342"/>
        </pc:sldMkLst>
        <pc:spChg chg="del">
          <ac:chgData name="Michelle Picón Salinas" userId="2587e1e9-9f21-4b7b-b919-8ef356ce05c7" providerId="ADAL" clId="{91D559BC-3606-44C3-9C04-149097FD1533}" dt="2025-03-04T02:03:32.051" v="2140" actId="478"/>
          <ac:spMkLst>
            <pc:docMk/>
            <pc:sldMk cId="2184238356" sldId="342"/>
            <ac:spMk id="2" creationId="{14DEB89C-57AF-F820-A1ED-3DE518D45BC9}"/>
          </ac:spMkLst>
        </pc:spChg>
        <pc:spChg chg="mod">
          <ac:chgData name="Michelle Picón Salinas" userId="2587e1e9-9f21-4b7b-b919-8ef356ce05c7" providerId="ADAL" clId="{91D559BC-3606-44C3-9C04-149097FD1533}" dt="2025-03-04T02:03:40.951" v="2144" actId="14100"/>
          <ac:spMkLst>
            <pc:docMk/>
            <pc:sldMk cId="2184238356" sldId="342"/>
            <ac:spMk id="3" creationId="{EAAEE6FF-B5C4-0ADA-60C3-2B112EB6BE06}"/>
          </ac:spMkLst>
        </pc:spChg>
        <pc:spChg chg="add mod">
          <ac:chgData name="Michelle Picón Salinas" userId="2587e1e9-9f21-4b7b-b919-8ef356ce05c7" providerId="ADAL" clId="{91D559BC-3606-44C3-9C04-149097FD1533}" dt="2025-03-04T02:03:32.625" v="2141"/>
          <ac:spMkLst>
            <pc:docMk/>
            <pc:sldMk cId="2184238356" sldId="342"/>
            <ac:spMk id="4" creationId="{3279DAB4-2925-E238-6599-BA0A28E37025}"/>
          </ac:spMkLst>
        </pc:spChg>
      </pc:sldChg>
      <pc:sldChg chg="addSp delSp modSp mod">
        <pc:chgData name="Michelle Picón Salinas" userId="2587e1e9-9f21-4b7b-b919-8ef356ce05c7" providerId="ADAL" clId="{91D559BC-3606-44C3-9C04-149097FD1533}" dt="2025-03-04T02:04:00.592" v="2151" actId="20577"/>
        <pc:sldMkLst>
          <pc:docMk/>
          <pc:sldMk cId="1114570432" sldId="343"/>
        </pc:sldMkLst>
        <pc:spChg chg="mod">
          <ac:chgData name="Michelle Picón Salinas" userId="2587e1e9-9f21-4b7b-b919-8ef356ce05c7" providerId="ADAL" clId="{91D559BC-3606-44C3-9C04-149097FD1533}" dt="2025-03-04T02:04:00.592" v="2151" actId="20577"/>
          <ac:spMkLst>
            <pc:docMk/>
            <pc:sldMk cId="1114570432" sldId="343"/>
            <ac:spMk id="2" creationId="{E30FF99E-4559-531C-B2C0-C28F7746AE47}"/>
          </ac:spMkLst>
        </pc:spChg>
        <pc:spChg chg="add mod">
          <ac:chgData name="Michelle Picón Salinas" userId="2587e1e9-9f21-4b7b-b919-8ef356ce05c7" providerId="ADAL" clId="{91D559BC-3606-44C3-9C04-149097FD1533}" dt="2025-03-04T02:03:50.999" v="2147" actId="1076"/>
          <ac:spMkLst>
            <pc:docMk/>
            <pc:sldMk cId="1114570432" sldId="343"/>
            <ac:spMk id="3" creationId="{169C3069-29AB-83B4-31D3-7EBA5C1AEF7C}"/>
          </ac:spMkLst>
        </pc:spChg>
        <pc:spChg chg="del">
          <ac:chgData name="Michelle Picón Salinas" userId="2587e1e9-9f21-4b7b-b919-8ef356ce05c7" providerId="ADAL" clId="{91D559BC-3606-44C3-9C04-149097FD1533}" dt="2025-03-04T02:03:48.640" v="2145" actId="478"/>
          <ac:spMkLst>
            <pc:docMk/>
            <pc:sldMk cId="1114570432" sldId="343"/>
            <ac:spMk id="10" creationId="{313F3C2A-3091-1C13-CF1D-B0B1122B907F}"/>
          </ac:spMkLst>
        </pc:spChg>
      </pc:sldChg>
      <pc:sldChg chg="addSp delSp modSp mod">
        <pc:chgData name="Michelle Picón Salinas" userId="2587e1e9-9f21-4b7b-b919-8ef356ce05c7" providerId="ADAL" clId="{91D559BC-3606-44C3-9C04-149097FD1533}" dt="2025-03-04T02:05:52.160" v="2168" actId="29295"/>
        <pc:sldMkLst>
          <pc:docMk/>
          <pc:sldMk cId="3102330192" sldId="344"/>
        </pc:sldMkLst>
        <pc:spChg chg="del">
          <ac:chgData name="Michelle Picón Salinas" userId="2587e1e9-9f21-4b7b-b919-8ef356ce05c7" providerId="ADAL" clId="{91D559BC-3606-44C3-9C04-149097FD1533}" dt="2025-03-04T02:04:07.199" v="2152" actId="478"/>
          <ac:spMkLst>
            <pc:docMk/>
            <pc:sldMk cId="3102330192" sldId="344"/>
            <ac:spMk id="2" creationId="{F95357DB-506D-9C69-1765-B3C260DDB808}"/>
          </ac:spMkLst>
        </pc:spChg>
        <pc:spChg chg="add del mod">
          <ac:chgData name="Michelle Picón Salinas" userId="2587e1e9-9f21-4b7b-b919-8ef356ce05c7" providerId="ADAL" clId="{91D559BC-3606-44C3-9C04-149097FD1533}" dt="2025-03-04T02:04:50.581" v="2163" actId="1076"/>
          <ac:spMkLst>
            <pc:docMk/>
            <pc:sldMk cId="3102330192" sldId="344"/>
            <ac:spMk id="3" creationId="{F9E4A051-AB7E-E2FF-2045-29CF213D57DD}"/>
          </ac:spMkLst>
        </pc:spChg>
        <pc:spChg chg="add del mod">
          <ac:chgData name="Michelle Picón Salinas" userId="2587e1e9-9f21-4b7b-b919-8ef356ce05c7" providerId="ADAL" clId="{91D559BC-3606-44C3-9C04-149097FD1533}" dt="2025-03-04T02:04:09.487" v="2154" actId="478"/>
          <ac:spMkLst>
            <pc:docMk/>
            <pc:sldMk cId="3102330192" sldId="344"/>
            <ac:spMk id="6" creationId="{416BEF82-B79C-65F2-ABE0-DB67E8FC107A}"/>
          </ac:spMkLst>
        </pc:spChg>
        <pc:spChg chg="add mod">
          <ac:chgData name="Michelle Picón Salinas" userId="2587e1e9-9f21-4b7b-b919-8ef356ce05c7" providerId="ADAL" clId="{91D559BC-3606-44C3-9C04-149097FD1533}" dt="2025-03-04T02:04:07.329" v="2153"/>
          <ac:spMkLst>
            <pc:docMk/>
            <pc:sldMk cId="3102330192" sldId="344"/>
            <ac:spMk id="7" creationId="{435C035C-680D-CBF5-6B56-AA0E92578E93}"/>
          </ac:spMkLst>
        </pc:spChg>
        <pc:spChg chg="add del mod">
          <ac:chgData name="Michelle Picón Salinas" userId="2587e1e9-9f21-4b7b-b919-8ef356ce05c7" providerId="ADAL" clId="{91D559BC-3606-44C3-9C04-149097FD1533}" dt="2025-03-04T02:04:29.884" v="2160" actId="478"/>
          <ac:spMkLst>
            <pc:docMk/>
            <pc:sldMk cId="3102330192" sldId="344"/>
            <ac:spMk id="10" creationId="{DF461828-54CF-F9E9-2EA1-14969799BBD2}"/>
          </ac:spMkLst>
        </pc:spChg>
        <pc:spChg chg="del">
          <ac:chgData name="Michelle Picón Salinas" userId="2587e1e9-9f21-4b7b-b919-8ef356ce05c7" providerId="ADAL" clId="{91D559BC-3606-44C3-9C04-149097FD1533}" dt="2025-03-04T02:04:45.869" v="2162" actId="478"/>
          <ac:spMkLst>
            <pc:docMk/>
            <pc:sldMk cId="3102330192" sldId="344"/>
            <ac:spMk id="11" creationId="{DA4A2491-BC18-9D2B-4107-DD939913B4CD}"/>
          </ac:spMkLst>
        </pc:spChg>
        <pc:picChg chg="mod">
          <ac:chgData name="Michelle Picón Salinas" userId="2587e1e9-9f21-4b7b-b919-8ef356ce05c7" providerId="ADAL" clId="{91D559BC-3606-44C3-9C04-149097FD1533}" dt="2025-03-04T02:04:52.863" v="2164" actId="1076"/>
          <ac:picMkLst>
            <pc:docMk/>
            <pc:sldMk cId="3102330192" sldId="344"/>
            <ac:picMk id="4" creationId="{6A68C4D9-8E5F-62B9-C252-061CF9E1005A}"/>
          </ac:picMkLst>
        </pc:picChg>
        <pc:picChg chg="add mod ord">
          <ac:chgData name="Michelle Picón Salinas" userId="2587e1e9-9f21-4b7b-b919-8ef356ce05c7" providerId="ADAL" clId="{91D559BC-3606-44C3-9C04-149097FD1533}" dt="2025-03-04T02:04:22.063" v="2158" actId="167"/>
          <ac:picMkLst>
            <pc:docMk/>
            <pc:sldMk cId="3102330192" sldId="344"/>
            <ac:picMk id="8" creationId="{F5DFF64F-8A03-8A7D-EC99-F955E1004E74}"/>
          </ac:picMkLst>
        </pc:picChg>
        <pc:picChg chg="add mod">
          <ac:chgData name="Michelle Picón Salinas" userId="2587e1e9-9f21-4b7b-b919-8ef356ce05c7" providerId="ADAL" clId="{91D559BC-3606-44C3-9C04-149097FD1533}" dt="2025-03-04T02:05:52.160" v="2168" actId="29295"/>
          <ac:picMkLst>
            <pc:docMk/>
            <pc:sldMk cId="3102330192" sldId="344"/>
            <ac:picMk id="13" creationId="{98CD9863-9DCD-5E96-EF01-7B3B118A66A2}"/>
          </ac:picMkLst>
        </pc:picChg>
      </pc:sldChg>
      <pc:sldChg chg="modSp mod">
        <pc:chgData name="Michelle Picón Salinas" userId="2587e1e9-9f21-4b7b-b919-8ef356ce05c7" providerId="ADAL" clId="{91D559BC-3606-44C3-9C04-149097FD1533}" dt="2025-03-04T02:06:31.772" v="2179" actId="1076"/>
        <pc:sldMkLst>
          <pc:docMk/>
          <pc:sldMk cId="1241146266" sldId="345"/>
        </pc:sldMkLst>
        <pc:spChg chg="mod">
          <ac:chgData name="Michelle Picón Salinas" userId="2587e1e9-9f21-4b7b-b919-8ef356ce05c7" providerId="ADAL" clId="{91D559BC-3606-44C3-9C04-149097FD1533}" dt="2025-03-04T02:06:25.989" v="2178" actId="2711"/>
          <ac:spMkLst>
            <pc:docMk/>
            <pc:sldMk cId="1241146266" sldId="345"/>
            <ac:spMk id="5" creationId="{279BADAC-B60C-12B3-2F91-7879547FAED7}"/>
          </ac:spMkLst>
        </pc:spChg>
        <pc:spChg chg="mod">
          <ac:chgData name="Michelle Picón Salinas" userId="2587e1e9-9f21-4b7b-b919-8ef356ce05c7" providerId="ADAL" clId="{91D559BC-3606-44C3-9C04-149097FD1533}" dt="2025-03-04T02:06:25.989" v="2178" actId="2711"/>
          <ac:spMkLst>
            <pc:docMk/>
            <pc:sldMk cId="1241146266" sldId="345"/>
            <ac:spMk id="10" creationId="{8EE19575-9BCA-03F7-03DD-6E9C57F2067C}"/>
          </ac:spMkLst>
        </pc:spChg>
        <pc:picChg chg="mod">
          <ac:chgData name="Michelle Picón Salinas" userId="2587e1e9-9f21-4b7b-b919-8ef356ce05c7" providerId="ADAL" clId="{91D559BC-3606-44C3-9C04-149097FD1533}" dt="2025-03-04T02:06:31.772" v="2179" actId="1076"/>
          <ac:picMkLst>
            <pc:docMk/>
            <pc:sldMk cId="1241146266" sldId="345"/>
            <ac:picMk id="3" creationId="{654CF502-FC10-6DF0-979E-12C78402F677}"/>
          </ac:picMkLst>
        </pc:picChg>
      </pc:sldChg>
      <pc:sldChg chg="del">
        <pc:chgData name="Michelle Picón Salinas" userId="2587e1e9-9f21-4b7b-b919-8ef356ce05c7" providerId="ADAL" clId="{91D559BC-3606-44C3-9C04-149097FD1533}" dt="2025-03-04T02:07:41.544" v="2264" actId="47"/>
        <pc:sldMkLst>
          <pc:docMk/>
          <pc:sldMk cId="405066709" sldId="346"/>
        </pc:sldMkLst>
      </pc:sldChg>
      <pc:sldChg chg="modSp mod">
        <pc:chgData name="Michelle Picón Salinas" userId="2587e1e9-9f21-4b7b-b919-8ef356ce05c7" providerId="ADAL" clId="{91D559BC-3606-44C3-9C04-149097FD1533}" dt="2025-03-04T02:08:48.448" v="2279" actId="404"/>
        <pc:sldMkLst>
          <pc:docMk/>
          <pc:sldMk cId="2389372190" sldId="347"/>
        </pc:sldMkLst>
        <pc:spChg chg="mod">
          <ac:chgData name="Michelle Picón Salinas" userId="2587e1e9-9f21-4b7b-b919-8ef356ce05c7" providerId="ADAL" clId="{91D559BC-3606-44C3-9C04-149097FD1533}" dt="2025-03-04T02:08:48.448" v="2279" actId="404"/>
          <ac:spMkLst>
            <pc:docMk/>
            <pc:sldMk cId="2389372190" sldId="347"/>
            <ac:spMk id="4" creationId="{D6F5CE02-C63D-2FA1-0B38-25994382AB88}"/>
          </ac:spMkLst>
        </pc:spChg>
        <pc:spChg chg="mod">
          <ac:chgData name="Michelle Picón Salinas" userId="2587e1e9-9f21-4b7b-b919-8ef356ce05c7" providerId="ADAL" clId="{91D559BC-3606-44C3-9C04-149097FD1533}" dt="2025-03-04T02:08:48.448" v="2279" actId="404"/>
          <ac:spMkLst>
            <pc:docMk/>
            <pc:sldMk cId="2389372190" sldId="347"/>
            <ac:spMk id="10" creationId="{D8A0BFC3-9243-9F51-729A-15F9D8D3BA2F}"/>
          </ac:spMkLst>
        </pc:spChg>
        <pc:spChg chg="mod">
          <ac:chgData name="Michelle Picón Salinas" userId="2587e1e9-9f21-4b7b-b919-8ef356ce05c7" providerId="ADAL" clId="{91D559BC-3606-44C3-9C04-149097FD1533}" dt="2025-03-04T02:08:48.448" v="2279" actId="404"/>
          <ac:spMkLst>
            <pc:docMk/>
            <pc:sldMk cId="2389372190" sldId="347"/>
            <ac:spMk id="13" creationId="{D26531AC-F068-9A8A-4510-777EA52D08EB}"/>
          </ac:spMkLst>
        </pc:spChg>
        <pc:spChg chg="mod">
          <ac:chgData name="Michelle Picón Salinas" userId="2587e1e9-9f21-4b7b-b919-8ef356ce05c7" providerId="ADAL" clId="{91D559BC-3606-44C3-9C04-149097FD1533}" dt="2025-03-04T02:08:48.448" v="2279" actId="404"/>
          <ac:spMkLst>
            <pc:docMk/>
            <pc:sldMk cId="2389372190" sldId="347"/>
            <ac:spMk id="14" creationId="{D15129C0-C463-E131-A374-2F3F6E95B297}"/>
          </ac:spMkLst>
        </pc:spChg>
        <pc:spChg chg="mod">
          <ac:chgData name="Michelle Picón Salinas" userId="2587e1e9-9f21-4b7b-b919-8ef356ce05c7" providerId="ADAL" clId="{91D559BC-3606-44C3-9C04-149097FD1533}" dt="2025-03-04T02:08:48.448" v="2279" actId="404"/>
          <ac:spMkLst>
            <pc:docMk/>
            <pc:sldMk cId="2389372190" sldId="347"/>
            <ac:spMk id="15" creationId="{0EBFB8DC-CF92-AE06-F961-027505525DFB}"/>
          </ac:spMkLst>
        </pc:spChg>
        <pc:spChg chg="mod">
          <ac:chgData name="Michelle Picón Salinas" userId="2587e1e9-9f21-4b7b-b919-8ef356ce05c7" providerId="ADAL" clId="{91D559BC-3606-44C3-9C04-149097FD1533}" dt="2025-03-04T02:08:48.448" v="2279" actId="404"/>
          <ac:spMkLst>
            <pc:docMk/>
            <pc:sldMk cId="2389372190" sldId="347"/>
            <ac:spMk id="16" creationId="{596C7137-45A2-DBEB-63E2-20A34C5E9833}"/>
          </ac:spMkLst>
        </pc:spChg>
        <pc:picChg chg="mod">
          <ac:chgData name="Michelle Picón Salinas" userId="2587e1e9-9f21-4b7b-b919-8ef356ce05c7" providerId="ADAL" clId="{91D559BC-3606-44C3-9C04-149097FD1533}" dt="2025-03-04T02:08:36.825" v="2277"/>
          <ac:picMkLst>
            <pc:docMk/>
            <pc:sldMk cId="2389372190" sldId="347"/>
            <ac:picMk id="5" creationId="{B92DEDD1-0322-6B44-D2C5-3E15DB550086}"/>
          </ac:picMkLst>
        </pc:picChg>
        <pc:picChg chg="mod">
          <ac:chgData name="Michelle Picón Salinas" userId="2587e1e9-9f21-4b7b-b919-8ef356ce05c7" providerId="ADAL" clId="{91D559BC-3606-44C3-9C04-149097FD1533}" dt="2025-03-04T02:08:36.825" v="2277"/>
          <ac:picMkLst>
            <pc:docMk/>
            <pc:sldMk cId="2389372190" sldId="347"/>
            <ac:picMk id="17" creationId="{9EED4901-8BC9-C335-9CDB-855E07EA2503}"/>
          </ac:picMkLst>
        </pc:picChg>
        <pc:picChg chg="mod">
          <ac:chgData name="Michelle Picón Salinas" userId="2587e1e9-9f21-4b7b-b919-8ef356ce05c7" providerId="ADAL" clId="{91D559BC-3606-44C3-9C04-149097FD1533}" dt="2025-03-04T02:08:36.825" v="2277"/>
          <ac:picMkLst>
            <pc:docMk/>
            <pc:sldMk cId="2389372190" sldId="347"/>
            <ac:picMk id="18" creationId="{67A9A81D-B445-1413-14FA-98EE5174995D}"/>
          </ac:picMkLst>
        </pc:picChg>
        <pc:picChg chg="mod">
          <ac:chgData name="Michelle Picón Salinas" userId="2587e1e9-9f21-4b7b-b919-8ef356ce05c7" providerId="ADAL" clId="{91D559BC-3606-44C3-9C04-149097FD1533}" dt="2025-03-04T02:08:36.825" v="2277"/>
          <ac:picMkLst>
            <pc:docMk/>
            <pc:sldMk cId="2389372190" sldId="347"/>
            <ac:picMk id="19" creationId="{75D8BEC0-8899-AA21-E0F4-BEA8A7727095}"/>
          </ac:picMkLst>
        </pc:picChg>
        <pc:picChg chg="mod">
          <ac:chgData name="Michelle Picón Salinas" userId="2587e1e9-9f21-4b7b-b919-8ef356ce05c7" providerId="ADAL" clId="{91D559BC-3606-44C3-9C04-149097FD1533}" dt="2025-03-04T02:08:36.825" v="2277"/>
          <ac:picMkLst>
            <pc:docMk/>
            <pc:sldMk cId="2389372190" sldId="347"/>
            <ac:picMk id="20" creationId="{AF6ECF93-2A98-3899-FDD9-E1F062C1017D}"/>
          </ac:picMkLst>
        </pc:picChg>
      </pc:sldChg>
      <pc:sldChg chg="addSp delSp modSp mod">
        <pc:chgData name="Michelle Picón Salinas" userId="2587e1e9-9f21-4b7b-b919-8ef356ce05c7" providerId="ADAL" clId="{91D559BC-3606-44C3-9C04-149097FD1533}" dt="2025-03-04T02:06:16.126" v="2175" actId="1076"/>
        <pc:sldMkLst>
          <pc:docMk/>
          <pc:sldMk cId="2073200532" sldId="348"/>
        </pc:sldMkLst>
        <pc:spChg chg="mod">
          <ac:chgData name="Michelle Picón Salinas" userId="2587e1e9-9f21-4b7b-b919-8ef356ce05c7" providerId="ADAL" clId="{91D559BC-3606-44C3-9C04-149097FD1533}" dt="2025-03-04T02:06:16.126" v="2175" actId="1076"/>
          <ac:spMkLst>
            <pc:docMk/>
            <pc:sldMk cId="2073200532" sldId="348"/>
            <ac:spMk id="2" creationId="{7E212B91-EF7C-76D3-1CF5-6847D5EEC4A8}"/>
          </ac:spMkLst>
        </pc:spChg>
        <pc:spChg chg="add mod">
          <ac:chgData name="Michelle Picón Salinas" userId="2587e1e9-9f21-4b7b-b919-8ef356ce05c7" providerId="ADAL" clId="{91D559BC-3606-44C3-9C04-149097FD1533}" dt="2025-03-04T02:05:57.329" v="2169"/>
          <ac:spMkLst>
            <pc:docMk/>
            <pc:sldMk cId="2073200532" sldId="348"/>
            <ac:spMk id="3" creationId="{94B75BA5-A9DE-A952-539B-3DBE4CB177EC}"/>
          </ac:spMkLst>
        </pc:spChg>
        <pc:spChg chg="del">
          <ac:chgData name="Michelle Picón Salinas" userId="2587e1e9-9f21-4b7b-b919-8ef356ce05c7" providerId="ADAL" clId="{91D559BC-3606-44C3-9C04-149097FD1533}" dt="2025-03-04T02:05:59.871" v="2170" actId="478"/>
          <ac:spMkLst>
            <pc:docMk/>
            <pc:sldMk cId="2073200532" sldId="348"/>
            <ac:spMk id="10" creationId="{BE7CF846-C355-5458-EB1E-6510F7828C88}"/>
          </ac:spMkLst>
        </pc:spChg>
        <pc:picChg chg="mod">
          <ac:chgData name="Michelle Picón Salinas" userId="2587e1e9-9f21-4b7b-b919-8ef356ce05c7" providerId="ADAL" clId="{91D559BC-3606-44C3-9C04-149097FD1533}" dt="2025-03-04T02:06:16.126" v="2175" actId="1076"/>
          <ac:picMkLst>
            <pc:docMk/>
            <pc:sldMk cId="2073200532" sldId="348"/>
            <ac:picMk id="4" creationId="{01C31C24-3F38-0B2C-57A7-AABDE3943E6F}"/>
          </ac:picMkLst>
        </pc:picChg>
      </pc:sldChg>
      <pc:sldChg chg="modSp mod">
        <pc:chgData name="Michelle Picón Salinas" userId="2587e1e9-9f21-4b7b-b919-8ef356ce05c7" providerId="ADAL" clId="{91D559BC-3606-44C3-9C04-149097FD1533}" dt="2025-03-04T02:09:06.956" v="2281" actId="207"/>
        <pc:sldMkLst>
          <pc:docMk/>
          <pc:sldMk cId="2038191359" sldId="349"/>
        </pc:sldMkLst>
        <pc:spChg chg="mod">
          <ac:chgData name="Michelle Picón Salinas" userId="2587e1e9-9f21-4b7b-b919-8ef356ce05c7" providerId="ADAL" clId="{91D559BC-3606-44C3-9C04-149097FD1533}" dt="2025-03-04T02:08:59.607" v="2280" actId="2711"/>
          <ac:spMkLst>
            <pc:docMk/>
            <pc:sldMk cId="2038191359" sldId="349"/>
            <ac:spMk id="2" creationId="{84BB5487-7729-2B57-CEF4-9BE867DD6EB9}"/>
          </ac:spMkLst>
        </pc:spChg>
        <pc:spChg chg="mod">
          <ac:chgData name="Michelle Picón Salinas" userId="2587e1e9-9f21-4b7b-b919-8ef356ce05c7" providerId="ADAL" clId="{91D559BC-3606-44C3-9C04-149097FD1533}" dt="2025-03-04T02:09:06.956" v="2281" actId="207"/>
          <ac:spMkLst>
            <pc:docMk/>
            <pc:sldMk cId="2038191359" sldId="349"/>
            <ac:spMk id="4" creationId="{21D18E1F-FDA9-4D8B-866D-771CD73057D6}"/>
          </ac:spMkLst>
        </pc:spChg>
        <pc:spChg chg="mod">
          <ac:chgData name="Michelle Picón Salinas" userId="2587e1e9-9f21-4b7b-b919-8ef356ce05c7" providerId="ADAL" clId="{91D559BC-3606-44C3-9C04-149097FD1533}" dt="2025-03-04T02:08:59.607" v="2280" actId="2711"/>
          <ac:spMkLst>
            <pc:docMk/>
            <pc:sldMk cId="2038191359" sldId="349"/>
            <ac:spMk id="10" creationId="{257701F1-0FC2-A95A-EBBC-87F0EDB191E3}"/>
          </ac:spMkLst>
        </pc:spChg>
      </pc:sldChg>
      <pc:sldChg chg="modSp mod">
        <pc:chgData name="Michelle Picón Salinas" userId="2587e1e9-9f21-4b7b-b919-8ef356ce05c7" providerId="ADAL" clId="{91D559BC-3606-44C3-9C04-149097FD1533}" dt="2025-03-04T02:09:20.549" v="2285" actId="207"/>
        <pc:sldMkLst>
          <pc:docMk/>
          <pc:sldMk cId="103776627" sldId="350"/>
        </pc:sldMkLst>
        <pc:spChg chg="mod">
          <ac:chgData name="Michelle Picón Salinas" userId="2587e1e9-9f21-4b7b-b919-8ef356ce05c7" providerId="ADAL" clId="{91D559BC-3606-44C3-9C04-149097FD1533}" dt="2025-03-04T02:09:14.222" v="2282" actId="2711"/>
          <ac:spMkLst>
            <pc:docMk/>
            <pc:sldMk cId="103776627" sldId="350"/>
            <ac:spMk id="2" creationId="{3C105B37-6C51-28D4-ADFF-6DC033DCC818}"/>
          </ac:spMkLst>
        </pc:spChg>
        <pc:spChg chg="mod">
          <ac:chgData name="Michelle Picón Salinas" userId="2587e1e9-9f21-4b7b-b919-8ef356ce05c7" providerId="ADAL" clId="{91D559BC-3606-44C3-9C04-149097FD1533}" dt="2025-03-04T02:09:20.549" v="2285" actId="207"/>
          <ac:spMkLst>
            <pc:docMk/>
            <pc:sldMk cId="103776627" sldId="350"/>
            <ac:spMk id="10" creationId="{2FF7E777-37B3-6D02-BCE7-4B3550838766}"/>
          </ac:spMkLst>
        </pc:spChg>
      </pc:sldChg>
      <pc:sldChg chg="modSp mod">
        <pc:chgData name="Michelle Picón Salinas" userId="2587e1e9-9f21-4b7b-b919-8ef356ce05c7" providerId="ADAL" clId="{91D559BC-3606-44C3-9C04-149097FD1533}" dt="2025-03-04T02:09:36.861" v="2291" actId="1076"/>
        <pc:sldMkLst>
          <pc:docMk/>
          <pc:sldMk cId="3837659825" sldId="351"/>
        </pc:sldMkLst>
        <pc:spChg chg="mod">
          <ac:chgData name="Michelle Picón Salinas" userId="2587e1e9-9f21-4b7b-b919-8ef356ce05c7" providerId="ADAL" clId="{91D559BC-3606-44C3-9C04-149097FD1533}" dt="2025-03-04T02:09:36.861" v="2291" actId="1076"/>
          <ac:spMkLst>
            <pc:docMk/>
            <pc:sldMk cId="3837659825" sldId="351"/>
            <ac:spMk id="2" creationId="{73275DC4-5BAC-4EB9-A595-2BA61115DFE5}"/>
          </ac:spMkLst>
        </pc:spChg>
        <pc:spChg chg="mod">
          <ac:chgData name="Michelle Picón Salinas" userId="2587e1e9-9f21-4b7b-b919-8ef356ce05c7" providerId="ADAL" clId="{91D559BC-3606-44C3-9C04-149097FD1533}" dt="2025-03-04T02:09:32.270" v="2289" actId="1076"/>
          <ac:spMkLst>
            <pc:docMk/>
            <pc:sldMk cId="3837659825" sldId="351"/>
            <ac:spMk id="10" creationId="{6D0BB675-BEDB-0014-80BB-B7A2314884C3}"/>
          </ac:spMkLst>
        </pc:spChg>
      </pc:sldChg>
      <pc:sldChg chg="modSp mod">
        <pc:chgData name="Michelle Picón Salinas" userId="2587e1e9-9f21-4b7b-b919-8ef356ce05c7" providerId="ADAL" clId="{91D559BC-3606-44C3-9C04-149097FD1533}" dt="2025-03-04T02:10:01.902" v="2300" actId="1076"/>
        <pc:sldMkLst>
          <pc:docMk/>
          <pc:sldMk cId="3847371073" sldId="352"/>
        </pc:sldMkLst>
        <pc:spChg chg="mod">
          <ac:chgData name="Michelle Picón Salinas" userId="2587e1e9-9f21-4b7b-b919-8ef356ce05c7" providerId="ADAL" clId="{91D559BC-3606-44C3-9C04-149097FD1533}" dt="2025-03-04T02:10:01.902" v="2300" actId="1076"/>
          <ac:spMkLst>
            <pc:docMk/>
            <pc:sldMk cId="3847371073" sldId="352"/>
            <ac:spMk id="2" creationId="{12C0B1F1-F66B-0096-F5D7-F02BACCE07DE}"/>
          </ac:spMkLst>
        </pc:spChg>
        <pc:spChg chg="mod">
          <ac:chgData name="Michelle Picón Salinas" userId="2587e1e9-9f21-4b7b-b919-8ef356ce05c7" providerId="ADAL" clId="{91D559BC-3606-44C3-9C04-149097FD1533}" dt="2025-03-04T02:09:56.677" v="2297" actId="1076"/>
          <ac:spMkLst>
            <pc:docMk/>
            <pc:sldMk cId="3847371073" sldId="352"/>
            <ac:spMk id="3" creationId="{759B6A6F-6013-D919-F90C-CB3327C9E76B}"/>
          </ac:spMkLst>
        </pc:spChg>
      </pc:sldChg>
      <pc:sldChg chg="modSp mod">
        <pc:chgData name="Michelle Picón Salinas" userId="2587e1e9-9f21-4b7b-b919-8ef356ce05c7" providerId="ADAL" clId="{91D559BC-3606-44C3-9C04-149097FD1533}" dt="2025-03-04T02:10:43.957" v="2314" actId="1076"/>
        <pc:sldMkLst>
          <pc:docMk/>
          <pc:sldMk cId="1868688494" sldId="353"/>
        </pc:sldMkLst>
        <pc:spChg chg="mod">
          <ac:chgData name="Michelle Picón Salinas" userId="2587e1e9-9f21-4b7b-b919-8ef356ce05c7" providerId="ADAL" clId="{91D559BC-3606-44C3-9C04-149097FD1533}" dt="2025-03-04T02:10:43.957" v="2314" actId="1076"/>
          <ac:spMkLst>
            <pc:docMk/>
            <pc:sldMk cId="1868688494" sldId="353"/>
            <ac:spMk id="4" creationId="{BEEB9545-1206-8284-87AB-FA2E0FDF1B8A}"/>
          </ac:spMkLst>
        </pc:spChg>
        <pc:spChg chg="mod">
          <ac:chgData name="Michelle Picón Salinas" userId="2587e1e9-9f21-4b7b-b919-8ef356ce05c7" providerId="ADAL" clId="{91D559BC-3606-44C3-9C04-149097FD1533}" dt="2025-03-04T02:10:34.357" v="2311" actId="1076"/>
          <ac:spMkLst>
            <pc:docMk/>
            <pc:sldMk cId="1868688494" sldId="353"/>
            <ac:spMk id="10" creationId="{92D45292-2490-CAEB-403C-F934D333B608}"/>
          </ac:spMkLst>
        </pc:spChg>
      </pc:sldChg>
      <pc:sldChg chg="modSp mod">
        <pc:chgData name="Michelle Picón Salinas" userId="2587e1e9-9f21-4b7b-b919-8ef356ce05c7" providerId="ADAL" clId="{91D559BC-3606-44C3-9C04-149097FD1533}" dt="2025-03-04T02:11:16.494" v="2329" actId="20577"/>
        <pc:sldMkLst>
          <pc:docMk/>
          <pc:sldMk cId="302585600" sldId="354"/>
        </pc:sldMkLst>
        <pc:spChg chg="mod">
          <ac:chgData name="Michelle Picón Salinas" userId="2587e1e9-9f21-4b7b-b919-8ef356ce05c7" providerId="ADAL" clId="{91D559BC-3606-44C3-9C04-149097FD1533}" dt="2025-03-04T02:11:16.494" v="2329" actId="20577"/>
          <ac:spMkLst>
            <pc:docMk/>
            <pc:sldMk cId="302585600" sldId="354"/>
            <ac:spMk id="2" creationId="{0BF3BC7B-7ABA-F3CD-D051-A88851294C52}"/>
          </ac:spMkLst>
        </pc:spChg>
        <pc:spChg chg="mod">
          <ac:chgData name="Michelle Picón Salinas" userId="2587e1e9-9f21-4b7b-b919-8ef356ce05c7" providerId="ADAL" clId="{91D559BC-3606-44C3-9C04-149097FD1533}" dt="2025-03-04T02:11:09.509" v="2324" actId="1076"/>
          <ac:spMkLst>
            <pc:docMk/>
            <pc:sldMk cId="302585600" sldId="354"/>
            <ac:spMk id="10" creationId="{9AED83CA-DC3C-02F7-5760-A8685D74D2DA}"/>
          </ac:spMkLst>
        </pc:spChg>
      </pc:sldChg>
      <pc:sldChg chg="modSp mod">
        <pc:chgData name="Michelle Picón Salinas" userId="2587e1e9-9f21-4b7b-b919-8ef356ce05c7" providerId="ADAL" clId="{91D559BC-3606-44C3-9C04-149097FD1533}" dt="2025-03-04T02:11:43.637" v="2336" actId="1076"/>
        <pc:sldMkLst>
          <pc:docMk/>
          <pc:sldMk cId="1822634208" sldId="355"/>
        </pc:sldMkLst>
        <pc:spChg chg="mod">
          <ac:chgData name="Michelle Picón Salinas" userId="2587e1e9-9f21-4b7b-b919-8ef356ce05c7" providerId="ADAL" clId="{91D559BC-3606-44C3-9C04-149097FD1533}" dt="2025-03-04T02:11:43.637" v="2336" actId="1076"/>
          <ac:spMkLst>
            <pc:docMk/>
            <pc:sldMk cId="1822634208" sldId="355"/>
            <ac:spMk id="2" creationId="{ED312621-4DB5-F16A-3305-79655DDCCC82}"/>
          </ac:spMkLst>
        </pc:spChg>
        <pc:spChg chg="mod">
          <ac:chgData name="Michelle Picón Salinas" userId="2587e1e9-9f21-4b7b-b919-8ef356ce05c7" providerId="ADAL" clId="{91D559BC-3606-44C3-9C04-149097FD1533}" dt="2025-03-04T02:11:34.205" v="2331" actId="1076"/>
          <ac:spMkLst>
            <pc:docMk/>
            <pc:sldMk cId="1822634208" sldId="355"/>
            <ac:spMk id="10" creationId="{A8FDD564-6E0F-F15C-8285-8B4C8B0B2561}"/>
          </ac:spMkLst>
        </pc:spChg>
      </pc:sldChg>
      <pc:sldChg chg="modSp mod">
        <pc:chgData name="Michelle Picón Salinas" userId="2587e1e9-9f21-4b7b-b919-8ef356ce05c7" providerId="ADAL" clId="{91D559BC-3606-44C3-9C04-149097FD1533}" dt="2025-03-04T02:12:13.821" v="2338" actId="1076"/>
        <pc:sldMkLst>
          <pc:docMk/>
          <pc:sldMk cId="1698836200" sldId="356"/>
        </pc:sldMkLst>
        <pc:spChg chg="mod">
          <ac:chgData name="Michelle Picón Salinas" userId="2587e1e9-9f21-4b7b-b919-8ef356ce05c7" providerId="ADAL" clId="{91D559BC-3606-44C3-9C04-149097FD1533}" dt="2025-03-04T02:12:09.498" v="2337" actId="2711"/>
          <ac:spMkLst>
            <pc:docMk/>
            <pc:sldMk cId="1698836200" sldId="356"/>
            <ac:spMk id="2" creationId="{0B255207-D9AC-5FEF-C529-2853564BF630}"/>
          </ac:spMkLst>
        </pc:spChg>
        <pc:spChg chg="mod">
          <ac:chgData name="Michelle Picón Salinas" userId="2587e1e9-9f21-4b7b-b919-8ef356ce05c7" providerId="ADAL" clId="{91D559BC-3606-44C3-9C04-149097FD1533}" dt="2025-03-04T02:12:13.821" v="2338" actId="1076"/>
          <ac:spMkLst>
            <pc:docMk/>
            <pc:sldMk cId="1698836200" sldId="356"/>
            <ac:spMk id="5" creationId="{F88EB8B3-0C9F-6D52-E732-B8189897E13F}"/>
          </ac:spMkLst>
        </pc:spChg>
      </pc:sldChg>
      <pc:sldChg chg="modSp mod">
        <pc:chgData name="Michelle Picón Salinas" userId="2587e1e9-9f21-4b7b-b919-8ef356ce05c7" providerId="ADAL" clId="{91D559BC-3606-44C3-9C04-149097FD1533}" dt="2025-03-04T02:02:48.903" v="2133" actId="1076"/>
        <pc:sldMkLst>
          <pc:docMk/>
          <pc:sldMk cId="2630600515" sldId="564"/>
        </pc:sldMkLst>
        <pc:spChg chg="mod">
          <ac:chgData name="Michelle Picón Salinas" userId="2587e1e9-9f21-4b7b-b919-8ef356ce05c7" providerId="ADAL" clId="{91D559BC-3606-44C3-9C04-149097FD1533}" dt="2025-03-04T02:02:46.049" v="2132" actId="14100"/>
          <ac:spMkLst>
            <pc:docMk/>
            <pc:sldMk cId="2630600515" sldId="564"/>
            <ac:spMk id="3" creationId="{F1F52E25-F992-49F0-BCAC-22A45E3678C9}"/>
          </ac:spMkLst>
        </pc:spChg>
        <pc:spChg chg="mod">
          <ac:chgData name="Michelle Picón Salinas" userId="2587e1e9-9f21-4b7b-b919-8ef356ce05c7" providerId="ADAL" clId="{91D559BC-3606-44C3-9C04-149097FD1533}" dt="2025-03-04T02:02:39.560" v="2129" actId="14100"/>
          <ac:spMkLst>
            <pc:docMk/>
            <pc:sldMk cId="2630600515" sldId="564"/>
            <ac:spMk id="4" creationId="{A1ECFFBB-03E0-4606-0946-F523D0D4F69F}"/>
          </ac:spMkLst>
        </pc:spChg>
        <pc:picChg chg="mod">
          <ac:chgData name="Michelle Picón Salinas" userId="2587e1e9-9f21-4b7b-b919-8ef356ce05c7" providerId="ADAL" clId="{91D559BC-3606-44C3-9C04-149097FD1533}" dt="2025-03-04T02:02:48.903" v="2133" actId="1076"/>
          <ac:picMkLst>
            <pc:docMk/>
            <pc:sldMk cId="2630600515" sldId="564"/>
            <ac:picMk id="5" creationId="{41E1A304-E1DB-3E4D-219F-9B7AA4313EEE}"/>
          </ac:picMkLst>
        </pc:picChg>
      </pc:sldChg>
      <pc:sldChg chg="addSp delSp modSp add mod">
        <pc:chgData name="Michelle Picón Salinas" userId="2587e1e9-9f21-4b7b-b919-8ef356ce05c7" providerId="ADAL" clId="{91D559BC-3606-44C3-9C04-149097FD1533}" dt="2025-03-04T02:07:52.550" v="2268" actId="1076"/>
        <pc:sldMkLst>
          <pc:docMk/>
          <pc:sldMk cId="1240899741" sldId="565"/>
        </pc:sldMkLst>
        <pc:spChg chg="add del mod">
          <ac:chgData name="Michelle Picón Salinas" userId="2587e1e9-9f21-4b7b-b919-8ef356ce05c7" providerId="ADAL" clId="{91D559BC-3606-44C3-9C04-149097FD1533}" dt="2025-03-04T02:07:20.950" v="2219" actId="478"/>
          <ac:spMkLst>
            <pc:docMk/>
            <pc:sldMk cId="1240899741" sldId="565"/>
            <ac:spMk id="3" creationId="{AA255A69-9F7E-8C74-82A6-89291E0145CB}"/>
          </ac:spMkLst>
        </pc:spChg>
        <pc:spChg chg="mod">
          <ac:chgData name="Michelle Picón Salinas" userId="2587e1e9-9f21-4b7b-b919-8ef356ce05c7" providerId="ADAL" clId="{91D559BC-3606-44C3-9C04-149097FD1533}" dt="2025-03-04T02:07:52.550" v="2268" actId="1076"/>
          <ac:spMkLst>
            <pc:docMk/>
            <pc:sldMk cId="1240899741" sldId="565"/>
            <ac:spMk id="11" creationId="{391D1F2A-1250-ED25-FE19-DD6C26D256A7}"/>
          </ac:spMkLst>
        </pc:spChg>
        <pc:spChg chg="add del mod">
          <ac:chgData name="Michelle Picón Salinas" userId="2587e1e9-9f21-4b7b-b919-8ef356ce05c7" providerId="ADAL" clId="{91D559BC-3606-44C3-9C04-149097FD1533}" dt="2025-03-04T02:07:21.321" v="2220" actId="20577"/>
          <ac:spMkLst>
            <pc:docMk/>
            <pc:sldMk cId="1240899741" sldId="565"/>
            <ac:spMk id="12" creationId="{65B2AD96-3737-42E1-A963-380D8ABC1B47}"/>
          </ac:spMkLst>
        </pc:spChg>
      </pc:sldChg>
    </pc:docChg>
  </pc:docChgLst>
  <pc:docChgLst>
    <pc:chgData name="Michelle Picón Salinas" userId="S::mpicon@flar.net::2587e1e9-9f21-4b7b-b919-8ef356ce05c7" providerId="AD" clId="Web-{571579CE-57F7-E123-95C0-6F54DD008FF1}"/>
    <pc:docChg chg="modSld">
      <pc:chgData name="Michelle Picón Salinas" userId="S::mpicon@flar.net::2587e1e9-9f21-4b7b-b919-8ef356ce05c7" providerId="AD" clId="Web-{571579CE-57F7-E123-95C0-6F54DD008FF1}" dt="2025-03-04T05:11:01.100" v="59" actId="20577"/>
      <pc:docMkLst>
        <pc:docMk/>
      </pc:docMkLst>
      <pc:sldChg chg="modSp">
        <pc:chgData name="Michelle Picón Salinas" userId="S::mpicon@flar.net::2587e1e9-9f21-4b7b-b919-8ef356ce05c7" providerId="AD" clId="Web-{571579CE-57F7-E123-95C0-6F54DD008FF1}" dt="2025-03-04T04:59:19.581" v="1" actId="20577"/>
        <pc:sldMkLst>
          <pc:docMk/>
          <pc:sldMk cId="2450264599" sldId="257"/>
        </pc:sldMkLst>
        <pc:spChg chg="mod">
          <ac:chgData name="Michelle Picón Salinas" userId="S::mpicon@flar.net::2587e1e9-9f21-4b7b-b919-8ef356ce05c7" providerId="AD" clId="Web-{571579CE-57F7-E123-95C0-6F54DD008FF1}" dt="2025-03-04T04:59:19.581" v="1" actId="20577"/>
          <ac:spMkLst>
            <pc:docMk/>
            <pc:sldMk cId="2450264599" sldId="257"/>
            <ac:spMk id="13" creationId="{6035E104-1238-0C89-5C1D-2E9FA58EADE4}"/>
          </ac:spMkLst>
        </pc:spChg>
      </pc:sldChg>
      <pc:sldChg chg="modSp">
        <pc:chgData name="Michelle Picón Salinas" userId="S::mpicon@flar.net::2587e1e9-9f21-4b7b-b919-8ef356ce05c7" providerId="AD" clId="Web-{571579CE-57F7-E123-95C0-6F54DD008FF1}" dt="2025-03-04T04:59:30.785" v="3" actId="20577"/>
        <pc:sldMkLst>
          <pc:docMk/>
          <pc:sldMk cId="1861587198" sldId="295"/>
        </pc:sldMkLst>
        <pc:spChg chg="mod">
          <ac:chgData name="Michelle Picón Salinas" userId="S::mpicon@flar.net::2587e1e9-9f21-4b7b-b919-8ef356ce05c7" providerId="AD" clId="Web-{571579CE-57F7-E123-95C0-6F54DD008FF1}" dt="2025-03-04T04:59:30.785" v="3" actId="20577"/>
          <ac:spMkLst>
            <pc:docMk/>
            <pc:sldMk cId="1861587198" sldId="295"/>
            <ac:spMk id="10" creationId="{B65618E3-05D6-BE20-AD68-A14272BA2C39}"/>
          </ac:spMkLst>
        </pc:spChg>
      </pc:sldChg>
      <pc:sldChg chg="modSp">
        <pc:chgData name="Michelle Picón Salinas" userId="S::mpicon@flar.net::2587e1e9-9f21-4b7b-b919-8ef356ce05c7" providerId="AD" clId="Web-{571579CE-57F7-E123-95C0-6F54DD008FF1}" dt="2025-03-04T05:00:20.396" v="7" actId="20577"/>
        <pc:sldMkLst>
          <pc:docMk/>
          <pc:sldMk cId="2291669997" sldId="296"/>
        </pc:sldMkLst>
        <pc:spChg chg="mod">
          <ac:chgData name="Michelle Picón Salinas" userId="S::mpicon@flar.net::2587e1e9-9f21-4b7b-b919-8ef356ce05c7" providerId="AD" clId="Web-{571579CE-57F7-E123-95C0-6F54DD008FF1}" dt="2025-03-04T05:00:20.396" v="7" actId="20577"/>
          <ac:spMkLst>
            <pc:docMk/>
            <pc:sldMk cId="2291669997" sldId="296"/>
            <ac:spMk id="10" creationId="{1A02336B-742A-463A-702D-8058F8B1261A}"/>
          </ac:spMkLst>
        </pc:spChg>
      </pc:sldChg>
      <pc:sldChg chg="modSp">
        <pc:chgData name="Michelle Picón Salinas" userId="S::mpicon@flar.net::2587e1e9-9f21-4b7b-b919-8ef356ce05c7" providerId="AD" clId="Web-{571579CE-57F7-E123-95C0-6F54DD008FF1}" dt="2025-03-04T05:00:31.381" v="8" actId="20577"/>
        <pc:sldMkLst>
          <pc:docMk/>
          <pc:sldMk cId="294756658" sldId="297"/>
        </pc:sldMkLst>
        <pc:spChg chg="mod">
          <ac:chgData name="Michelle Picón Salinas" userId="S::mpicon@flar.net::2587e1e9-9f21-4b7b-b919-8ef356ce05c7" providerId="AD" clId="Web-{571579CE-57F7-E123-95C0-6F54DD008FF1}" dt="2025-03-04T05:00:31.381" v="8" actId="20577"/>
          <ac:spMkLst>
            <pc:docMk/>
            <pc:sldMk cId="294756658" sldId="297"/>
            <ac:spMk id="10" creationId="{E522315E-7864-2A57-71E9-4784274FE5C1}"/>
          </ac:spMkLst>
        </pc:spChg>
      </pc:sldChg>
      <pc:sldChg chg="modSp">
        <pc:chgData name="Michelle Picón Salinas" userId="S::mpicon@flar.net::2587e1e9-9f21-4b7b-b919-8ef356ce05c7" providerId="AD" clId="Web-{571579CE-57F7-E123-95C0-6F54DD008FF1}" dt="2025-03-04T05:00:40.616" v="9" actId="20577"/>
        <pc:sldMkLst>
          <pc:docMk/>
          <pc:sldMk cId="3161313798" sldId="298"/>
        </pc:sldMkLst>
        <pc:spChg chg="mod">
          <ac:chgData name="Michelle Picón Salinas" userId="S::mpicon@flar.net::2587e1e9-9f21-4b7b-b919-8ef356ce05c7" providerId="AD" clId="Web-{571579CE-57F7-E123-95C0-6F54DD008FF1}" dt="2025-03-04T05:00:40.616" v="9" actId="20577"/>
          <ac:spMkLst>
            <pc:docMk/>
            <pc:sldMk cId="3161313798" sldId="298"/>
            <ac:spMk id="3" creationId="{1CC96A78-3E61-042D-5939-175E6D2B6481}"/>
          </ac:spMkLst>
        </pc:spChg>
      </pc:sldChg>
      <pc:sldChg chg="modSp">
        <pc:chgData name="Michelle Picón Salinas" userId="S::mpicon@flar.net::2587e1e9-9f21-4b7b-b919-8ef356ce05c7" providerId="AD" clId="Web-{571579CE-57F7-E123-95C0-6F54DD008FF1}" dt="2025-03-04T05:02:30.916" v="12" actId="14100"/>
        <pc:sldMkLst>
          <pc:docMk/>
          <pc:sldMk cId="4289504527" sldId="305"/>
        </pc:sldMkLst>
        <pc:spChg chg="mod">
          <ac:chgData name="Michelle Picón Salinas" userId="S::mpicon@flar.net::2587e1e9-9f21-4b7b-b919-8ef356ce05c7" providerId="AD" clId="Web-{571579CE-57F7-E123-95C0-6F54DD008FF1}" dt="2025-03-04T05:02:30.916" v="12" actId="14100"/>
          <ac:spMkLst>
            <pc:docMk/>
            <pc:sldMk cId="4289504527" sldId="305"/>
            <ac:spMk id="10" creationId="{5A19FF22-5A97-BF24-5661-BA0F456D94E9}"/>
          </ac:spMkLst>
        </pc:spChg>
      </pc:sldChg>
      <pc:sldChg chg="modSp">
        <pc:chgData name="Michelle Picón Salinas" userId="S::mpicon@flar.net::2587e1e9-9f21-4b7b-b919-8ef356ce05c7" providerId="AD" clId="Web-{571579CE-57F7-E123-95C0-6F54DD008FF1}" dt="2025-03-04T05:02:39.229" v="13" actId="20577"/>
        <pc:sldMkLst>
          <pc:docMk/>
          <pc:sldMk cId="2428394902" sldId="306"/>
        </pc:sldMkLst>
        <pc:spChg chg="mod">
          <ac:chgData name="Michelle Picón Salinas" userId="S::mpicon@flar.net::2587e1e9-9f21-4b7b-b919-8ef356ce05c7" providerId="AD" clId="Web-{571579CE-57F7-E123-95C0-6F54DD008FF1}" dt="2025-03-04T05:02:39.229" v="13" actId="20577"/>
          <ac:spMkLst>
            <pc:docMk/>
            <pc:sldMk cId="2428394902" sldId="306"/>
            <ac:spMk id="4" creationId="{3E883FE5-97F8-158F-E945-F9B95CE971A2}"/>
          </ac:spMkLst>
        </pc:spChg>
      </pc:sldChg>
      <pc:sldChg chg="modSp">
        <pc:chgData name="Michelle Picón Salinas" userId="S::mpicon@flar.net::2587e1e9-9f21-4b7b-b919-8ef356ce05c7" providerId="AD" clId="Web-{571579CE-57F7-E123-95C0-6F54DD008FF1}" dt="2025-03-04T05:02:43.714" v="14" actId="20577"/>
        <pc:sldMkLst>
          <pc:docMk/>
          <pc:sldMk cId="997286503" sldId="307"/>
        </pc:sldMkLst>
        <pc:spChg chg="mod">
          <ac:chgData name="Michelle Picón Salinas" userId="S::mpicon@flar.net::2587e1e9-9f21-4b7b-b919-8ef356ce05c7" providerId="AD" clId="Web-{571579CE-57F7-E123-95C0-6F54DD008FF1}" dt="2025-03-04T05:02:43.714" v="14" actId="20577"/>
          <ac:spMkLst>
            <pc:docMk/>
            <pc:sldMk cId="997286503" sldId="307"/>
            <ac:spMk id="12" creationId="{41F675F0-E60A-E5FE-7267-5F0CE887081E}"/>
          </ac:spMkLst>
        </pc:spChg>
      </pc:sldChg>
      <pc:sldChg chg="modSp">
        <pc:chgData name="Michelle Picón Salinas" userId="S::mpicon@flar.net::2587e1e9-9f21-4b7b-b919-8ef356ce05c7" providerId="AD" clId="Web-{571579CE-57F7-E123-95C0-6F54DD008FF1}" dt="2025-03-04T05:02:49.933" v="15" actId="20577"/>
        <pc:sldMkLst>
          <pc:docMk/>
          <pc:sldMk cId="163782725" sldId="308"/>
        </pc:sldMkLst>
        <pc:spChg chg="mod">
          <ac:chgData name="Michelle Picón Salinas" userId="S::mpicon@flar.net::2587e1e9-9f21-4b7b-b919-8ef356ce05c7" providerId="AD" clId="Web-{571579CE-57F7-E123-95C0-6F54DD008FF1}" dt="2025-03-04T05:02:49.933" v="15" actId="20577"/>
          <ac:spMkLst>
            <pc:docMk/>
            <pc:sldMk cId="163782725" sldId="308"/>
            <ac:spMk id="10" creationId="{9DAA720E-0C47-3ACE-9892-A58B73F2DB46}"/>
          </ac:spMkLst>
        </pc:spChg>
      </pc:sldChg>
      <pc:sldChg chg="modSp">
        <pc:chgData name="Michelle Picón Salinas" userId="S::mpicon@flar.net::2587e1e9-9f21-4b7b-b919-8ef356ce05c7" providerId="AD" clId="Web-{571579CE-57F7-E123-95C0-6F54DD008FF1}" dt="2025-03-04T05:03:24.418" v="26" actId="1076"/>
        <pc:sldMkLst>
          <pc:docMk/>
          <pc:sldMk cId="671961732" sldId="310"/>
        </pc:sldMkLst>
        <pc:spChg chg="mod">
          <ac:chgData name="Michelle Picón Salinas" userId="S::mpicon@flar.net::2587e1e9-9f21-4b7b-b919-8ef356ce05c7" providerId="AD" clId="Web-{571579CE-57F7-E123-95C0-6F54DD008FF1}" dt="2025-03-04T05:03:24.418" v="26" actId="1076"/>
          <ac:spMkLst>
            <pc:docMk/>
            <pc:sldMk cId="671961732" sldId="310"/>
            <ac:spMk id="2" creationId="{8ABCCC58-FC85-1E0A-3198-3EE803A863CF}"/>
          </ac:spMkLst>
        </pc:spChg>
        <pc:spChg chg="mod">
          <ac:chgData name="Michelle Picón Salinas" userId="S::mpicon@flar.net::2587e1e9-9f21-4b7b-b919-8ef356ce05c7" providerId="AD" clId="Web-{571579CE-57F7-E123-95C0-6F54DD008FF1}" dt="2025-03-04T05:03:22.762" v="25" actId="1076"/>
          <ac:spMkLst>
            <pc:docMk/>
            <pc:sldMk cId="671961732" sldId="310"/>
            <ac:spMk id="3" creationId="{088B051E-DC12-B7D7-1B0D-1B2C9BA12066}"/>
          </ac:spMkLst>
        </pc:spChg>
        <pc:spChg chg="mod">
          <ac:chgData name="Michelle Picón Salinas" userId="S::mpicon@flar.net::2587e1e9-9f21-4b7b-b919-8ef356ce05c7" providerId="AD" clId="Web-{571579CE-57F7-E123-95C0-6F54DD008FF1}" dt="2025-03-04T05:03:20.106" v="24" actId="1076"/>
          <ac:spMkLst>
            <pc:docMk/>
            <pc:sldMk cId="671961732" sldId="310"/>
            <ac:spMk id="6" creationId="{6B81B249-3278-AB6C-9A49-F63D96528132}"/>
          </ac:spMkLst>
        </pc:spChg>
        <pc:spChg chg="mod">
          <ac:chgData name="Michelle Picón Salinas" userId="S::mpicon@flar.net::2587e1e9-9f21-4b7b-b919-8ef356ce05c7" providerId="AD" clId="Web-{571579CE-57F7-E123-95C0-6F54DD008FF1}" dt="2025-03-04T05:03:07.605" v="20"/>
          <ac:spMkLst>
            <pc:docMk/>
            <pc:sldMk cId="671961732" sldId="310"/>
            <ac:spMk id="10" creationId="{32F43B5F-F99E-239C-DF0E-9831C7EC70EB}"/>
          </ac:spMkLst>
        </pc:spChg>
        <pc:picChg chg="mod">
          <ac:chgData name="Michelle Picón Salinas" userId="S::mpicon@flar.net::2587e1e9-9f21-4b7b-b919-8ef356ce05c7" providerId="AD" clId="Web-{571579CE-57F7-E123-95C0-6F54DD008FF1}" dt="2025-03-04T05:03:13.918" v="23" actId="1076"/>
          <ac:picMkLst>
            <pc:docMk/>
            <pc:sldMk cId="671961732" sldId="310"/>
            <ac:picMk id="8" creationId="{7E903BE9-B21B-4890-2E39-2949F58A9850}"/>
          </ac:picMkLst>
        </pc:picChg>
      </pc:sldChg>
      <pc:sldChg chg="modSp">
        <pc:chgData name="Michelle Picón Salinas" userId="S::mpicon@flar.net::2587e1e9-9f21-4b7b-b919-8ef356ce05c7" providerId="AD" clId="Web-{571579CE-57F7-E123-95C0-6F54DD008FF1}" dt="2025-03-04T05:03:34.372" v="28" actId="20577"/>
        <pc:sldMkLst>
          <pc:docMk/>
          <pc:sldMk cId="3902183308" sldId="311"/>
        </pc:sldMkLst>
        <pc:spChg chg="mod">
          <ac:chgData name="Michelle Picón Salinas" userId="S::mpicon@flar.net::2587e1e9-9f21-4b7b-b919-8ef356ce05c7" providerId="AD" clId="Web-{571579CE-57F7-E123-95C0-6F54DD008FF1}" dt="2025-03-04T05:03:34.372" v="28" actId="20577"/>
          <ac:spMkLst>
            <pc:docMk/>
            <pc:sldMk cId="3902183308" sldId="311"/>
            <ac:spMk id="10" creationId="{83A6A2B5-5F2E-33BF-F45A-F69E9C083DB0}"/>
          </ac:spMkLst>
        </pc:spChg>
      </pc:sldChg>
      <pc:sldChg chg="modSp">
        <pc:chgData name="Michelle Picón Salinas" userId="S::mpicon@flar.net::2587e1e9-9f21-4b7b-b919-8ef356ce05c7" providerId="AD" clId="Web-{571579CE-57F7-E123-95C0-6F54DD008FF1}" dt="2025-03-04T05:03:40.685" v="30" actId="20577"/>
        <pc:sldMkLst>
          <pc:docMk/>
          <pc:sldMk cId="2171519785" sldId="313"/>
        </pc:sldMkLst>
        <pc:spChg chg="mod">
          <ac:chgData name="Michelle Picón Salinas" userId="S::mpicon@flar.net::2587e1e9-9f21-4b7b-b919-8ef356ce05c7" providerId="AD" clId="Web-{571579CE-57F7-E123-95C0-6F54DD008FF1}" dt="2025-03-04T05:03:40.685" v="30" actId="20577"/>
          <ac:spMkLst>
            <pc:docMk/>
            <pc:sldMk cId="2171519785" sldId="313"/>
            <ac:spMk id="3" creationId="{EF564A1F-B988-B8EA-C3E3-80FC22E17060}"/>
          </ac:spMkLst>
        </pc:spChg>
      </pc:sldChg>
      <pc:sldChg chg="modSp">
        <pc:chgData name="Michelle Picón Salinas" userId="S::mpicon@flar.net::2587e1e9-9f21-4b7b-b919-8ef356ce05c7" providerId="AD" clId="Web-{571579CE-57F7-E123-95C0-6F54DD008FF1}" dt="2025-03-04T05:03:47.575" v="31" actId="20577"/>
        <pc:sldMkLst>
          <pc:docMk/>
          <pc:sldMk cId="1345707726" sldId="315"/>
        </pc:sldMkLst>
        <pc:spChg chg="mod">
          <ac:chgData name="Michelle Picón Salinas" userId="S::mpicon@flar.net::2587e1e9-9f21-4b7b-b919-8ef356ce05c7" providerId="AD" clId="Web-{571579CE-57F7-E123-95C0-6F54DD008FF1}" dt="2025-03-04T05:03:47.575" v="31" actId="20577"/>
          <ac:spMkLst>
            <pc:docMk/>
            <pc:sldMk cId="1345707726" sldId="315"/>
            <ac:spMk id="2" creationId="{8E356125-1B83-06E2-2A86-4B22CE8E20EA}"/>
          </ac:spMkLst>
        </pc:spChg>
      </pc:sldChg>
      <pc:sldChg chg="modSp">
        <pc:chgData name="Michelle Picón Salinas" userId="S::mpicon@flar.net::2587e1e9-9f21-4b7b-b919-8ef356ce05c7" providerId="AD" clId="Web-{571579CE-57F7-E123-95C0-6F54DD008FF1}" dt="2025-03-04T05:05:13.375" v="33" actId="20577"/>
        <pc:sldMkLst>
          <pc:docMk/>
          <pc:sldMk cId="3065325538" sldId="318"/>
        </pc:sldMkLst>
        <pc:spChg chg="mod">
          <ac:chgData name="Michelle Picón Salinas" userId="S::mpicon@flar.net::2587e1e9-9f21-4b7b-b919-8ef356ce05c7" providerId="AD" clId="Web-{571579CE-57F7-E123-95C0-6F54DD008FF1}" dt="2025-03-04T05:05:13.375" v="33" actId="20577"/>
          <ac:spMkLst>
            <pc:docMk/>
            <pc:sldMk cId="3065325538" sldId="318"/>
            <ac:spMk id="10" creationId="{FD597C19-7BED-BC9B-B7AF-8D289854A419}"/>
          </ac:spMkLst>
        </pc:spChg>
      </pc:sldChg>
      <pc:sldChg chg="modSp">
        <pc:chgData name="Michelle Picón Salinas" userId="S::mpicon@flar.net::2587e1e9-9f21-4b7b-b919-8ef356ce05c7" providerId="AD" clId="Web-{571579CE-57F7-E123-95C0-6F54DD008FF1}" dt="2025-03-04T05:05:36.673" v="37" actId="20577"/>
        <pc:sldMkLst>
          <pc:docMk/>
          <pc:sldMk cId="403851958" sldId="322"/>
        </pc:sldMkLst>
        <pc:spChg chg="mod">
          <ac:chgData name="Michelle Picón Salinas" userId="S::mpicon@flar.net::2587e1e9-9f21-4b7b-b919-8ef356ce05c7" providerId="AD" clId="Web-{571579CE-57F7-E123-95C0-6F54DD008FF1}" dt="2025-03-04T05:05:24.095" v="36" actId="1076"/>
          <ac:spMkLst>
            <pc:docMk/>
            <pc:sldMk cId="403851958" sldId="322"/>
            <ac:spMk id="3" creationId="{3D86A93C-3BC4-7A81-432E-D50D0385D53A}"/>
          </ac:spMkLst>
        </pc:spChg>
        <pc:spChg chg="mod">
          <ac:chgData name="Michelle Picón Salinas" userId="S::mpicon@flar.net::2587e1e9-9f21-4b7b-b919-8ef356ce05c7" providerId="AD" clId="Web-{571579CE-57F7-E123-95C0-6F54DD008FF1}" dt="2025-03-04T05:05:36.673" v="37" actId="20577"/>
          <ac:spMkLst>
            <pc:docMk/>
            <pc:sldMk cId="403851958" sldId="322"/>
            <ac:spMk id="10" creationId="{0539DEC2-3DB9-0F57-5736-58D0D14E14CE}"/>
          </ac:spMkLst>
        </pc:spChg>
      </pc:sldChg>
      <pc:sldChg chg="modSp">
        <pc:chgData name="Michelle Picón Salinas" userId="S::mpicon@flar.net::2587e1e9-9f21-4b7b-b919-8ef356ce05c7" providerId="AD" clId="Web-{571579CE-57F7-E123-95C0-6F54DD008FF1}" dt="2025-03-04T05:07:26.322" v="39" actId="20577"/>
        <pc:sldMkLst>
          <pc:docMk/>
          <pc:sldMk cId="1875602171" sldId="326"/>
        </pc:sldMkLst>
        <pc:spChg chg="mod">
          <ac:chgData name="Michelle Picón Salinas" userId="S::mpicon@flar.net::2587e1e9-9f21-4b7b-b919-8ef356ce05c7" providerId="AD" clId="Web-{571579CE-57F7-E123-95C0-6F54DD008FF1}" dt="2025-03-04T05:07:26.322" v="39" actId="20577"/>
          <ac:spMkLst>
            <pc:docMk/>
            <pc:sldMk cId="1875602171" sldId="326"/>
            <ac:spMk id="3" creationId="{AFDF7850-F6B6-E706-4613-AE6CBC31DA07}"/>
          </ac:spMkLst>
        </pc:spChg>
      </pc:sldChg>
      <pc:sldChg chg="modSp">
        <pc:chgData name="Michelle Picón Salinas" userId="S::mpicon@flar.net::2587e1e9-9f21-4b7b-b919-8ef356ce05c7" providerId="AD" clId="Web-{571579CE-57F7-E123-95C0-6F54DD008FF1}" dt="2025-03-04T05:07:31.744" v="41" actId="20577"/>
        <pc:sldMkLst>
          <pc:docMk/>
          <pc:sldMk cId="2918983100" sldId="327"/>
        </pc:sldMkLst>
        <pc:spChg chg="mod">
          <ac:chgData name="Michelle Picón Salinas" userId="S::mpicon@flar.net::2587e1e9-9f21-4b7b-b919-8ef356ce05c7" providerId="AD" clId="Web-{571579CE-57F7-E123-95C0-6F54DD008FF1}" dt="2025-03-04T05:07:31.744" v="41" actId="20577"/>
          <ac:spMkLst>
            <pc:docMk/>
            <pc:sldMk cId="2918983100" sldId="327"/>
            <ac:spMk id="10" creationId="{A70E7B44-280A-7B2D-959C-DDD52B88CB09}"/>
          </ac:spMkLst>
        </pc:spChg>
      </pc:sldChg>
      <pc:sldChg chg="modSp">
        <pc:chgData name="Michelle Picón Salinas" userId="S::mpicon@flar.net::2587e1e9-9f21-4b7b-b919-8ef356ce05c7" providerId="AD" clId="Web-{571579CE-57F7-E123-95C0-6F54DD008FF1}" dt="2025-03-04T05:09:15.562" v="43" actId="20577"/>
        <pc:sldMkLst>
          <pc:docMk/>
          <pc:sldMk cId="2039924727" sldId="334"/>
        </pc:sldMkLst>
        <pc:spChg chg="mod">
          <ac:chgData name="Michelle Picón Salinas" userId="S::mpicon@flar.net::2587e1e9-9f21-4b7b-b919-8ef356ce05c7" providerId="AD" clId="Web-{571579CE-57F7-E123-95C0-6F54DD008FF1}" dt="2025-03-04T05:09:15.562" v="43" actId="20577"/>
          <ac:spMkLst>
            <pc:docMk/>
            <pc:sldMk cId="2039924727" sldId="334"/>
            <ac:spMk id="2" creationId="{CE0DF442-C11E-5D28-1ECC-36FF33807D14}"/>
          </ac:spMkLst>
        </pc:spChg>
      </pc:sldChg>
      <pc:sldChg chg="modSp">
        <pc:chgData name="Michelle Picón Salinas" userId="S::mpicon@flar.net::2587e1e9-9f21-4b7b-b919-8ef356ce05c7" providerId="AD" clId="Web-{571579CE-57F7-E123-95C0-6F54DD008FF1}" dt="2025-03-04T05:09:26.110" v="45" actId="20577"/>
        <pc:sldMkLst>
          <pc:docMk/>
          <pc:sldMk cId="2401041243" sldId="336"/>
        </pc:sldMkLst>
        <pc:spChg chg="mod">
          <ac:chgData name="Michelle Picón Salinas" userId="S::mpicon@flar.net::2587e1e9-9f21-4b7b-b919-8ef356ce05c7" providerId="AD" clId="Web-{571579CE-57F7-E123-95C0-6F54DD008FF1}" dt="2025-03-04T05:09:26.110" v="45" actId="20577"/>
          <ac:spMkLst>
            <pc:docMk/>
            <pc:sldMk cId="2401041243" sldId="336"/>
            <ac:spMk id="10" creationId="{01F53555-F527-6504-8A83-CE356CF5D5CA}"/>
          </ac:spMkLst>
        </pc:spChg>
      </pc:sldChg>
      <pc:sldChg chg="modSp">
        <pc:chgData name="Michelle Picón Salinas" userId="S::mpicon@flar.net::2587e1e9-9f21-4b7b-b919-8ef356ce05c7" providerId="AD" clId="Web-{571579CE-57F7-E123-95C0-6F54DD008FF1}" dt="2025-03-04T05:09:31.391" v="47" actId="20577"/>
        <pc:sldMkLst>
          <pc:docMk/>
          <pc:sldMk cId="71601850" sldId="337"/>
        </pc:sldMkLst>
        <pc:spChg chg="mod">
          <ac:chgData name="Michelle Picón Salinas" userId="S::mpicon@flar.net::2587e1e9-9f21-4b7b-b919-8ef356ce05c7" providerId="AD" clId="Web-{571579CE-57F7-E123-95C0-6F54DD008FF1}" dt="2025-03-04T05:09:31.391" v="47" actId="20577"/>
          <ac:spMkLst>
            <pc:docMk/>
            <pc:sldMk cId="71601850" sldId="337"/>
            <ac:spMk id="10" creationId="{EF6C5BA8-1B79-ACA2-2B81-9CF9A94BF10E}"/>
          </ac:spMkLst>
        </pc:spChg>
      </pc:sldChg>
      <pc:sldChg chg="modSp">
        <pc:chgData name="Michelle Picón Salinas" userId="S::mpicon@flar.net::2587e1e9-9f21-4b7b-b919-8ef356ce05c7" providerId="AD" clId="Web-{571579CE-57F7-E123-95C0-6F54DD008FF1}" dt="2025-03-04T05:09:38.438" v="49" actId="20577"/>
        <pc:sldMkLst>
          <pc:docMk/>
          <pc:sldMk cId="4224072357" sldId="340"/>
        </pc:sldMkLst>
        <pc:spChg chg="mod">
          <ac:chgData name="Michelle Picón Salinas" userId="S::mpicon@flar.net::2587e1e9-9f21-4b7b-b919-8ef356ce05c7" providerId="AD" clId="Web-{571579CE-57F7-E123-95C0-6F54DD008FF1}" dt="2025-03-04T05:09:38.438" v="49" actId="20577"/>
          <ac:spMkLst>
            <pc:docMk/>
            <pc:sldMk cId="4224072357" sldId="340"/>
            <ac:spMk id="4" creationId="{D6E5F466-161F-1184-48A8-13376F147811}"/>
          </ac:spMkLst>
        </pc:spChg>
      </pc:sldChg>
      <pc:sldChg chg="modSp">
        <pc:chgData name="Michelle Picón Salinas" userId="S::mpicon@flar.net::2587e1e9-9f21-4b7b-b919-8ef356ce05c7" providerId="AD" clId="Web-{571579CE-57F7-E123-95C0-6F54DD008FF1}" dt="2025-03-04T05:09:53.204" v="52" actId="20577"/>
        <pc:sldMkLst>
          <pc:docMk/>
          <pc:sldMk cId="4231050197" sldId="341"/>
        </pc:sldMkLst>
        <pc:spChg chg="mod">
          <ac:chgData name="Michelle Picón Salinas" userId="S::mpicon@flar.net::2587e1e9-9f21-4b7b-b919-8ef356ce05c7" providerId="AD" clId="Web-{571579CE-57F7-E123-95C0-6F54DD008FF1}" dt="2025-03-04T05:09:53.204" v="52" actId="20577"/>
          <ac:spMkLst>
            <pc:docMk/>
            <pc:sldMk cId="4231050197" sldId="341"/>
            <ac:spMk id="2" creationId="{4FDA7A9F-A95B-866E-5684-A52F2FD51DF6}"/>
          </ac:spMkLst>
        </pc:spChg>
      </pc:sldChg>
      <pc:sldChg chg="modSp">
        <pc:chgData name="Michelle Picón Salinas" userId="S::mpicon@flar.net::2587e1e9-9f21-4b7b-b919-8ef356ce05c7" providerId="AD" clId="Web-{571579CE-57F7-E123-95C0-6F54DD008FF1}" dt="2025-03-04T05:09:58.830" v="54" actId="20577"/>
        <pc:sldMkLst>
          <pc:docMk/>
          <pc:sldMk cId="1241146266" sldId="345"/>
        </pc:sldMkLst>
        <pc:spChg chg="mod">
          <ac:chgData name="Michelle Picón Salinas" userId="S::mpicon@flar.net::2587e1e9-9f21-4b7b-b919-8ef356ce05c7" providerId="AD" clId="Web-{571579CE-57F7-E123-95C0-6F54DD008FF1}" dt="2025-03-04T05:09:58.830" v="54" actId="20577"/>
          <ac:spMkLst>
            <pc:docMk/>
            <pc:sldMk cId="1241146266" sldId="345"/>
            <ac:spMk id="10" creationId="{8EE19575-9BCA-03F7-03DD-6E9C57F2067C}"/>
          </ac:spMkLst>
        </pc:spChg>
      </pc:sldChg>
      <pc:sldChg chg="modSp">
        <pc:chgData name="Michelle Picón Salinas" userId="S::mpicon@flar.net::2587e1e9-9f21-4b7b-b919-8ef356ce05c7" providerId="AD" clId="Web-{571579CE-57F7-E123-95C0-6F54DD008FF1}" dt="2025-03-04T05:10:37.284" v="55" actId="20577"/>
        <pc:sldMkLst>
          <pc:docMk/>
          <pc:sldMk cId="2389372190" sldId="347"/>
        </pc:sldMkLst>
        <pc:spChg chg="mod">
          <ac:chgData name="Michelle Picón Salinas" userId="S::mpicon@flar.net::2587e1e9-9f21-4b7b-b919-8ef356ce05c7" providerId="AD" clId="Web-{571579CE-57F7-E123-95C0-6F54DD008FF1}" dt="2025-03-04T05:10:37.284" v="55" actId="20577"/>
          <ac:spMkLst>
            <pc:docMk/>
            <pc:sldMk cId="2389372190" sldId="347"/>
            <ac:spMk id="10" creationId="{D8A0BFC3-9243-9F51-729A-15F9D8D3BA2F}"/>
          </ac:spMkLst>
        </pc:spChg>
      </pc:sldChg>
      <pc:sldChg chg="modSp">
        <pc:chgData name="Michelle Picón Salinas" userId="S::mpicon@flar.net::2587e1e9-9f21-4b7b-b919-8ef356ce05c7" providerId="AD" clId="Web-{571579CE-57F7-E123-95C0-6F54DD008FF1}" dt="2025-03-04T05:10:43.128" v="57" actId="20577"/>
        <pc:sldMkLst>
          <pc:docMk/>
          <pc:sldMk cId="2038191359" sldId="349"/>
        </pc:sldMkLst>
        <pc:spChg chg="mod">
          <ac:chgData name="Michelle Picón Salinas" userId="S::mpicon@flar.net::2587e1e9-9f21-4b7b-b919-8ef356ce05c7" providerId="AD" clId="Web-{571579CE-57F7-E123-95C0-6F54DD008FF1}" dt="2025-03-04T05:10:43.128" v="57" actId="20577"/>
          <ac:spMkLst>
            <pc:docMk/>
            <pc:sldMk cId="2038191359" sldId="349"/>
            <ac:spMk id="10" creationId="{257701F1-0FC2-A95A-EBBC-87F0EDB191E3}"/>
          </ac:spMkLst>
        </pc:spChg>
      </pc:sldChg>
      <pc:sldChg chg="modSp">
        <pc:chgData name="Michelle Picón Salinas" userId="S::mpicon@flar.net::2587e1e9-9f21-4b7b-b919-8ef356ce05c7" providerId="AD" clId="Web-{571579CE-57F7-E123-95C0-6F54DD008FF1}" dt="2025-03-04T05:10:52.365" v="58" actId="20577"/>
        <pc:sldMkLst>
          <pc:docMk/>
          <pc:sldMk cId="103776627" sldId="350"/>
        </pc:sldMkLst>
        <pc:spChg chg="mod">
          <ac:chgData name="Michelle Picón Salinas" userId="S::mpicon@flar.net::2587e1e9-9f21-4b7b-b919-8ef356ce05c7" providerId="AD" clId="Web-{571579CE-57F7-E123-95C0-6F54DD008FF1}" dt="2025-03-04T05:10:52.365" v="58" actId="20577"/>
          <ac:spMkLst>
            <pc:docMk/>
            <pc:sldMk cId="103776627" sldId="350"/>
            <ac:spMk id="10" creationId="{2FF7E777-37B3-6D02-BCE7-4B3550838766}"/>
          </ac:spMkLst>
        </pc:spChg>
      </pc:sldChg>
      <pc:sldChg chg="modSp">
        <pc:chgData name="Michelle Picón Salinas" userId="S::mpicon@flar.net::2587e1e9-9f21-4b7b-b919-8ef356ce05c7" providerId="AD" clId="Web-{571579CE-57F7-E123-95C0-6F54DD008FF1}" dt="2025-03-04T05:11:01.100" v="59" actId="20577"/>
        <pc:sldMkLst>
          <pc:docMk/>
          <pc:sldMk cId="3847371073" sldId="352"/>
        </pc:sldMkLst>
        <pc:spChg chg="mod">
          <ac:chgData name="Michelle Picón Salinas" userId="S::mpicon@flar.net::2587e1e9-9f21-4b7b-b919-8ef356ce05c7" providerId="AD" clId="Web-{571579CE-57F7-E123-95C0-6F54DD008FF1}" dt="2025-03-04T05:11:01.100" v="59" actId="20577"/>
          <ac:spMkLst>
            <pc:docMk/>
            <pc:sldMk cId="3847371073" sldId="352"/>
            <ac:spMk id="2" creationId="{12C0B1F1-F66B-0096-F5D7-F02BACCE07DE}"/>
          </ac:spMkLst>
        </pc:spChg>
      </pc:sldChg>
    </pc:docChg>
  </pc:docChgLst>
  <pc:docChgLst>
    <pc:chgData name="Juan Jesus  Ramirez" userId="S::jramirez@flar.net::7a4e4ce7-55fd-4009-9b4c-08a4d9120a7c" providerId="AD" clId="Web-{B873183F-E750-7A95-3758-CCED8A78BC0D}"/>
    <pc:docChg chg="delSld modSld">
      <pc:chgData name="Juan Jesus  Ramirez" userId="S::jramirez@flar.net::7a4e4ce7-55fd-4009-9b4c-08a4d9120a7c" providerId="AD" clId="Web-{B873183F-E750-7A95-3758-CCED8A78BC0D}" dt="2025-03-03T04:35:56.381" v="594"/>
      <pc:docMkLst>
        <pc:docMk/>
      </pc:docMkLst>
      <pc:sldChg chg="addSp delSp modSp">
        <pc:chgData name="Juan Jesus  Ramirez" userId="S::jramirez@flar.net::7a4e4ce7-55fd-4009-9b4c-08a4d9120a7c" providerId="AD" clId="Web-{B873183F-E750-7A95-3758-CCED8A78BC0D}" dt="2025-03-03T03:51:06.854" v="89" actId="20577"/>
        <pc:sldMkLst>
          <pc:docMk/>
          <pc:sldMk cId="3522406484" sldId="301"/>
        </pc:sldMkLst>
        <pc:spChg chg="add del">
          <ac:chgData name="Juan Jesus  Ramirez" userId="S::jramirez@flar.net::7a4e4ce7-55fd-4009-9b4c-08a4d9120a7c" providerId="AD" clId="Web-{B873183F-E750-7A95-3758-CCED8A78BC0D}" dt="2025-03-03T03:40:38.585" v="24"/>
          <ac:spMkLst>
            <pc:docMk/>
            <pc:sldMk cId="3522406484" sldId="301"/>
            <ac:spMk id="2" creationId="{8D414A59-522F-8688-662B-181F498A9228}"/>
          </ac:spMkLst>
        </pc:spChg>
        <pc:spChg chg="add del mod">
          <ac:chgData name="Juan Jesus  Ramirez" userId="S::jramirez@flar.net::7a4e4ce7-55fd-4009-9b4c-08a4d9120a7c" providerId="AD" clId="Web-{B873183F-E750-7A95-3758-CCED8A78BC0D}" dt="2025-03-03T03:40:44.929" v="25"/>
          <ac:spMkLst>
            <pc:docMk/>
            <pc:sldMk cId="3522406484" sldId="301"/>
            <ac:spMk id="4" creationId="{EF35374F-43DC-B26C-AB95-F654F5751670}"/>
          </ac:spMkLst>
        </pc:spChg>
        <pc:spChg chg="add del mod">
          <ac:chgData name="Juan Jesus  Ramirez" userId="S::jramirez@flar.net::7a4e4ce7-55fd-4009-9b4c-08a4d9120a7c" providerId="AD" clId="Web-{B873183F-E750-7A95-3758-CCED8A78BC0D}" dt="2025-03-03T03:40:30.022" v="22"/>
          <ac:spMkLst>
            <pc:docMk/>
            <pc:sldMk cId="3522406484" sldId="301"/>
            <ac:spMk id="9" creationId="{6D2CB0DB-E120-E62B-0F2A-DE0612EE72B2}"/>
          </ac:spMkLst>
        </pc:spChg>
        <pc:spChg chg="add mod">
          <ac:chgData name="Juan Jesus  Ramirez" userId="S::jramirez@flar.net::7a4e4ce7-55fd-4009-9b4c-08a4d9120a7c" providerId="AD" clId="Web-{B873183F-E750-7A95-3758-CCED8A78BC0D}" dt="2025-03-03T03:51:06.854" v="89" actId="20577"/>
          <ac:spMkLst>
            <pc:docMk/>
            <pc:sldMk cId="3522406484" sldId="301"/>
            <ac:spMk id="13" creationId="{7764E136-CF2C-4DBE-58A0-BB914FDCF001}"/>
          </ac:spMkLst>
        </pc:spChg>
        <pc:picChg chg="mod">
          <ac:chgData name="Juan Jesus  Ramirez" userId="S::jramirez@flar.net::7a4e4ce7-55fd-4009-9b4c-08a4d9120a7c" providerId="AD" clId="Web-{B873183F-E750-7A95-3758-CCED8A78BC0D}" dt="2025-03-03T03:41:33.227" v="29" actId="14100"/>
          <ac:picMkLst>
            <pc:docMk/>
            <pc:sldMk cId="3522406484" sldId="301"/>
            <ac:picMk id="5" creationId="{DCC97C82-A130-A48D-E2E7-644485E31CF0}"/>
          </ac:picMkLst>
        </pc:picChg>
        <pc:picChg chg="mod">
          <ac:chgData name="Juan Jesus  Ramirez" userId="S::jramirez@flar.net::7a4e4ce7-55fd-4009-9b4c-08a4d9120a7c" providerId="AD" clId="Web-{B873183F-E750-7A95-3758-CCED8A78BC0D}" dt="2025-03-03T03:41:52.431" v="32" actId="1076"/>
          <ac:picMkLst>
            <pc:docMk/>
            <pc:sldMk cId="3522406484" sldId="301"/>
            <ac:picMk id="8" creationId="{86801C73-58DA-09B6-D8A7-373369D38EDA}"/>
          </ac:picMkLst>
        </pc:picChg>
        <pc:picChg chg="add mod">
          <ac:chgData name="Juan Jesus  Ramirez" userId="S::jramirez@flar.net::7a4e4ce7-55fd-4009-9b4c-08a4d9120a7c" providerId="AD" clId="Web-{B873183F-E750-7A95-3758-CCED8A78BC0D}" dt="2025-03-03T03:42:01.712" v="33" actId="1076"/>
          <ac:picMkLst>
            <pc:docMk/>
            <pc:sldMk cId="3522406484" sldId="301"/>
            <ac:picMk id="11" creationId="{5AC930D2-7236-3FE3-46C3-DFBE74A5BFF2}"/>
          </ac:picMkLst>
        </pc:picChg>
        <pc:picChg chg="add del mod">
          <ac:chgData name="Juan Jesus  Ramirez" userId="S::jramirez@flar.net::7a4e4ce7-55fd-4009-9b4c-08a4d9120a7c" providerId="AD" clId="Web-{B873183F-E750-7A95-3758-CCED8A78BC0D}" dt="2025-03-03T03:43:23.011" v="36"/>
          <ac:picMkLst>
            <pc:docMk/>
            <pc:sldMk cId="3522406484" sldId="301"/>
            <ac:picMk id="12" creationId="{F7E19BB1-F1DE-996C-CCD8-C97A74A2B42C}"/>
          </ac:picMkLst>
        </pc:picChg>
        <pc:picChg chg="add mod">
          <ac:chgData name="Juan Jesus  Ramirez" userId="S::jramirez@flar.net::7a4e4ce7-55fd-4009-9b4c-08a4d9120a7c" providerId="AD" clId="Web-{B873183F-E750-7A95-3758-CCED8A78BC0D}" dt="2025-03-03T03:51:00.885" v="87" actId="1076"/>
          <ac:picMkLst>
            <pc:docMk/>
            <pc:sldMk cId="3522406484" sldId="301"/>
            <ac:picMk id="14" creationId="{AE40C467-7358-6977-BCE0-656DE36989B8}"/>
          </ac:picMkLst>
        </pc:picChg>
        <pc:cxnChg chg="add del">
          <ac:chgData name="Juan Jesus  Ramirez" userId="S::jramirez@flar.net::7a4e4ce7-55fd-4009-9b4c-08a4d9120a7c" providerId="AD" clId="Web-{B873183F-E750-7A95-3758-CCED8A78BC0D}" dt="2025-03-03T03:43:26.262" v="37"/>
          <ac:cxnSpMkLst>
            <pc:docMk/>
            <pc:sldMk cId="3522406484" sldId="301"/>
            <ac:cxnSpMk id="6" creationId="{BB7EFC39-3DCC-AE0B-69D1-E1769D6B976C}"/>
          </ac:cxnSpMkLst>
        </pc:cxnChg>
        <pc:cxnChg chg="add mod">
          <ac:chgData name="Juan Jesus  Ramirez" userId="S::jramirez@flar.net::7a4e4ce7-55fd-4009-9b4c-08a4d9120a7c" providerId="AD" clId="Web-{B873183F-E750-7A95-3758-CCED8A78BC0D}" dt="2025-03-03T03:41:09.430" v="26" actId="1076"/>
          <ac:cxnSpMkLst>
            <pc:docMk/>
            <pc:sldMk cId="3522406484" sldId="301"/>
            <ac:cxnSpMk id="7" creationId="{78E6607D-1912-835E-6357-7F047CC3D5C7}"/>
          </ac:cxnSpMkLst>
        </pc:cxnChg>
      </pc:sldChg>
      <pc:sldChg chg="addSp delSp modSp del">
        <pc:chgData name="Juan Jesus  Ramirez" userId="S::jramirez@flar.net::7a4e4ce7-55fd-4009-9b4c-08a4d9120a7c" providerId="AD" clId="Web-{B873183F-E750-7A95-3758-CCED8A78BC0D}" dt="2025-03-03T03:35:48.687" v="17"/>
        <pc:sldMkLst>
          <pc:docMk/>
          <pc:sldMk cId="2107191236" sldId="302"/>
        </pc:sldMkLst>
        <pc:spChg chg="del mod">
          <ac:chgData name="Juan Jesus  Ramirez" userId="S::jramirez@flar.net::7a4e4ce7-55fd-4009-9b4c-08a4d9120a7c" providerId="AD" clId="Web-{B873183F-E750-7A95-3758-CCED8A78BC0D}" dt="2025-03-03T03:35:03.842" v="13"/>
          <ac:spMkLst>
            <pc:docMk/>
            <pc:sldMk cId="2107191236" sldId="302"/>
            <ac:spMk id="3" creationId="{9F0B41B0-2F9C-DDB4-3511-CECDB3E692A4}"/>
          </ac:spMkLst>
        </pc:spChg>
        <pc:spChg chg="mod">
          <ac:chgData name="Juan Jesus  Ramirez" userId="S::jramirez@flar.net::7a4e4ce7-55fd-4009-9b4c-08a4d9120a7c" providerId="AD" clId="Web-{B873183F-E750-7A95-3758-CCED8A78BC0D}" dt="2025-03-03T03:34:24.481" v="5" actId="20577"/>
          <ac:spMkLst>
            <pc:docMk/>
            <pc:sldMk cId="2107191236" sldId="302"/>
            <ac:spMk id="10" creationId="{7B5392B4-2423-D437-F5D5-A6388959EFF1}"/>
          </ac:spMkLst>
        </pc:spChg>
        <pc:picChg chg="add mod">
          <ac:chgData name="Juan Jesus  Ramirez" userId="S::jramirez@flar.net::7a4e4ce7-55fd-4009-9b4c-08a4d9120a7c" providerId="AD" clId="Web-{B873183F-E750-7A95-3758-CCED8A78BC0D}" dt="2025-03-03T03:35:18.905" v="15" actId="1076"/>
          <ac:picMkLst>
            <pc:docMk/>
            <pc:sldMk cId="2107191236" sldId="302"/>
            <ac:picMk id="2" creationId="{384B04EB-E6CD-8BE5-1ACA-61F2B74A09A6}"/>
          </ac:picMkLst>
        </pc:picChg>
        <pc:picChg chg="del mod">
          <ac:chgData name="Juan Jesus  Ramirez" userId="S::jramirez@flar.net::7a4e4ce7-55fd-4009-9b4c-08a4d9120a7c" providerId="AD" clId="Web-{B873183F-E750-7A95-3758-CCED8A78BC0D}" dt="2025-03-03T03:34:59.685" v="12"/>
          <ac:picMkLst>
            <pc:docMk/>
            <pc:sldMk cId="2107191236" sldId="302"/>
            <ac:picMk id="4" creationId="{08125921-95D7-215A-4C01-572654E36DFC}"/>
          </ac:picMkLst>
        </pc:picChg>
      </pc:sldChg>
      <pc:sldChg chg="addSp delSp modSp">
        <pc:chgData name="Juan Jesus  Ramirez" userId="S::jramirez@flar.net::7a4e4ce7-55fd-4009-9b4c-08a4d9120a7c" providerId="AD" clId="Web-{B873183F-E750-7A95-3758-CCED8A78BC0D}" dt="2025-03-03T03:56:31.800" v="142"/>
        <pc:sldMkLst>
          <pc:docMk/>
          <pc:sldMk cId="1560479280" sldId="303"/>
        </pc:sldMkLst>
        <pc:spChg chg="mod">
          <ac:chgData name="Juan Jesus  Ramirez" userId="S::jramirez@flar.net::7a4e4ce7-55fd-4009-9b4c-08a4d9120a7c" providerId="AD" clId="Web-{B873183F-E750-7A95-3758-CCED8A78BC0D}" dt="2025-03-03T03:56:01.128" v="135" actId="20577"/>
          <ac:spMkLst>
            <pc:docMk/>
            <pc:sldMk cId="1560479280" sldId="303"/>
            <ac:spMk id="3" creationId="{ECB218CA-211D-A3C1-035B-DC8C85A19DE6}"/>
          </ac:spMkLst>
        </pc:spChg>
        <pc:spChg chg="add mod">
          <ac:chgData name="Juan Jesus  Ramirez" userId="S::jramirez@flar.net::7a4e4ce7-55fd-4009-9b4c-08a4d9120a7c" providerId="AD" clId="Web-{B873183F-E750-7A95-3758-CCED8A78BC0D}" dt="2025-03-03T03:52:12.059" v="98" actId="1076"/>
          <ac:spMkLst>
            <pc:docMk/>
            <pc:sldMk cId="1560479280" sldId="303"/>
            <ac:spMk id="4" creationId="{B3FE95AE-CE68-E037-65D9-831DFE6AD6C6}"/>
          </ac:spMkLst>
        </pc:spChg>
        <pc:spChg chg="del mod">
          <ac:chgData name="Juan Jesus  Ramirez" userId="S::jramirez@flar.net::7a4e4ce7-55fd-4009-9b4c-08a4d9120a7c" providerId="AD" clId="Web-{B873183F-E750-7A95-3758-CCED8A78BC0D}" dt="2025-03-03T03:37:00.907" v="19"/>
          <ac:spMkLst>
            <pc:docMk/>
            <pc:sldMk cId="1560479280" sldId="303"/>
            <ac:spMk id="10" creationId="{22571701-A64A-A7B7-BB01-ED162B6F9F37}"/>
          </ac:spMkLst>
        </pc:spChg>
        <pc:picChg chg="del">
          <ac:chgData name="Juan Jesus  Ramirez" userId="S::jramirez@flar.net::7a4e4ce7-55fd-4009-9b4c-08a4d9120a7c" providerId="AD" clId="Web-{B873183F-E750-7A95-3758-CCED8A78BC0D}" dt="2025-03-03T03:52:44.232" v="99"/>
          <ac:picMkLst>
            <pc:docMk/>
            <pc:sldMk cId="1560479280" sldId="303"/>
            <ac:picMk id="2" creationId="{C7FDAE58-7000-1D7A-70E7-3128B2E75466}"/>
          </ac:picMkLst>
        </pc:picChg>
        <pc:picChg chg="add mod">
          <ac:chgData name="Juan Jesus  Ramirez" userId="S::jramirez@flar.net::7a4e4ce7-55fd-4009-9b4c-08a4d9120a7c" providerId="AD" clId="Web-{B873183F-E750-7A95-3758-CCED8A78BC0D}" dt="2025-03-03T03:56:09.987" v="139"/>
          <ac:picMkLst>
            <pc:docMk/>
            <pc:sldMk cId="1560479280" sldId="303"/>
            <ac:picMk id="5" creationId="{E2D8D91F-4C58-49CD-8E79-54C64F61647A}"/>
          </ac:picMkLst>
        </pc:picChg>
        <pc:picChg chg="add mod">
          <ac:chgData name="Juan Jesus  Ramirez" userId="S::jramirez@flar.net::7a4e4ce7-55fd-4009-9b4c-08a4d9120a7c" providerId="AD" clId="Web-{B873183F-E750-7A95-3758-CCED8A78BC0D}" dt="2025-03-03T03:56:31.800" v="142"/>
          <ac:picMkLst>
            <pc:docMk/>
            <pc:sldMk cId="1560479280" sldId="303"/>
            <ac:picMk id="6" creationId="{90DE36B9-B4EA-3435-8387-43FA5EF61724}"/>
          </ac:picMkLst>
        </pc:picChg>
      </pc:sldChg>
      <pc:sldChg chg="addSp modSp">
        <pc:chgData name="Juan Jesus  Ramirez" userId="S::jramirez@flar.net::7a4e4ce7-55fd-4009-9b4c-08a4d9120a7c" providerId="AD" clId="Web-{B873183F-E750-7A95-3758-CCED8A78BC0D}" dt="2025-03-03T03:59:27.352" v="169" actId="14100"/>
        <pc:sldMkLst>
          <pc:docMk/>
          <pc:sldMk cId="2399620053" sldId="304"/>
        </pc:sldMkLst>
        <pc:spChg chg="mod">
          <ac:chgData name="Juan Jesus  Ramirez" userId="S::jramirez@flar.net::7a4e4ce7-55fd-4009-9b4c-08a4d9120a7c" providerId="AD" clId="Web-{B873183F-E750-7A95-3758-CCED8A78BC0D}" dt="2025-03-03T03:57:12.739" v="146" actId="14100"/>
          <ac:spMkLst>
            <pc:docMk/>
            <pc:sldMk cId="2399620053" sldId="304"/>
            <ac:spMk id="10" creationId="{D7E82C5F-FA8C-BE3B-464D-6B952524AFE2}"/>
          </ac:spMkLst>
        </pc:spChg>
        <pc:spChg chg="mod">
          <ac:chgData name="Juan Jesus  Ramirez" userId="S::jramirez@flar.net::7a4e4ce7-55fd-4009-9b4c-08a4d9120a7c" providerId="AD" clId="Web-{B873183F-E750-7A95-3758-CCED8A78BC0D}" dt="2025-03-03T03:59:14.414" v="166" actId="20577"/>
          <ac:spMkLst>
            <pc:docMk/>
            <pc:sldMk cId="2399620053" sldId="304"/>
            <ac:spMk id="13" creationId="{E5C7F24F-F412-01B7-44CC-840F974DB139}"/>
          </ac:spMkLst>
        </pc:spChg>
        <pc:picChg chg="add mod">
          <ac:chgData name="Juan Jesus  Ramirez" userId="S::jramirez@flar.net::7a4e4ce7-55fd-4009-9b4c-08a4d9120a7c" providerId="AD" clId="Web-{B873183F-E750-7A95-3758-CCED8A78BC0D}" dt="2025-03-03T03:59:27.352" v="169" actId="14100"/>
          <ac:picMkLst>
            <pc:docMk/>
            <pc:sldMk cId="2399620053" sldId="304"/>
            <ac:picMk id="2" creationId="{4FD36EF5-6CC2-5097-3CA7-26B16D3002B9}"/>
          </ac:picMkLst>
        </pc:picChg>
      </pc:sldChg>
      <pc:sldChg chg="addSp delSp modSp addAnim delAnim">
        <pc:chgData name="Juan Jesus  Ramirez" userId="S::jramirez@flar.net::7a4e4ce7-55fd-4009-9b4c-08a4d9120a7c" providerId="AD" clId="Web-{B873183F-E750-7A95-3758-CCED8A78BC0D}" dt="2025-03-03T04:08:15.804" v="265" actId="1076"/>
        <pc:sldMkLst>
          <pc:docMk/>
          <pc:sldMk cId="4289504527" sldId="305"/>
        </pc:sldMkLst>
        <pc:spChg chg="mod">
          <ac:chgData name="Juan Jesus  Ramirez" userId="S::jramirez@flar.net::7a4e4ce7-55fd-4009-9b4c-08a4d9120a7c" providerId="AD" clId="Web-{B873183F-E750-7A95-3758-CCED8A78BC0D}" dt="2025-03-03T04:07:25.834" v="255" actId="20577"/>
          <ac:spMkLst>
            <pc:docMk/>
            <pc:sldMk cId="4289504527" sldId="305"/>
            <ac:spMk id="2" creationId="{326E322B-D0DF-1989-2E24-406E7C922B12}"/>
          </ac:spMkLst>
        </pc:spChg>
        <pc:spChg chg="add del mod">
          <ac:chgData name="Juan Jesus  Ramirez" userId="S::jramirez@flar.net::7a4e4ce7-55fd-4009-9b4c-08a4d9120a7c" providerId="AD" clId="Web-{B873183F-E750-7A95-3758-CCED8A78BC0D}" dt="2025-03-03T04:03:41.625" v="230"/>
          <ac:spMkLst>
            <pc:docMk/>
            <pc:sldMk cId="4289504527" sldId="305"/>
            <ac:spMk id="3" creationId="{B5B986FA-0471-5FED-6F5B-083CD9A37020}"/>
          </ac:spMkLst>
        </pc:spChg>
        <pc:spChg chg="mod">
          <ac:chgData name="Juan Jesus  Ramirez" userId="S::jramirez@flar.net::7a4e4ce7-55fd-4009-9b4c-08a4d9120a7c" providerId="AD" clId="Web-{B873183F-E750-7A95-3758-CCED8A78BC0D}" dt="2025-03-03T04:00:36.104" v="173" actId="14100"/>
          <ac:spMkLst>
            <pc:docMk/>
            <pc:sldMk cId="4289504527" sldId="305"/>
            <ac:spMk id="10" creationId="{5A19FF22-5A97-BF24-5661-BA0F456D94E9}"/>
          </ac:spMkLst>
        </pc:spChg>
        <pc:spChg chg="del mod">
          <ac:chgData name="Juan Jesus  Ramirez" userId="S::jramirez@flar.net::7a4e4ce7-55fd-4009-9b4c-08a4d9120a7c" providerId="AD" clId="Web-{B873183F-E750-7A95-3758-CCED8A78BC0D}" dt="2025-03-03T04:00:41.948" v="176"/>
          <ac:spMkLst>
            <pc:docMk/>
            <pc:sldMk cId="4289504527" sldId="305"/>
            <ac:spMk id="13" creationId="{1440350D-718C-67AE-5BD7-3168E18BEA7F}"/>
          </ac:spMkLst>
        </pc:spChg>
        <pc:picChg chg="add mod">
          <ac:chgData name="Juan Jesus  Ramirez" userId="S::jramirez@flar.net::7a4e4ce7-55fd-4009-9b4c-08a4d9120a7c" providerId="AD" clId="Web-{B873183F-E750-7A95-3758-CCED8A78BC0D}" dt="2025-03-03T04:06:36.348" v="246" actId="14100"/>
          <ac:picMkLst>
            <pc:docMk/>
            <pc:sldMk cId="4289504527" sldId="305"/>
            <ac:picMk id="4" creationId="{39AEB966-1359-0C18-3E4C-0C4E40E8E9DC}"/>
          </ac:picMkLst>
        </pc:picChg>
        <pc:picChg chg="add mod">
          <ac:chgData name="Juan Jesus  Ramirez" userId="S::jramirez@flar.net::7a4e4ce7-55fd-4009-9b4c-08a4d9120a7c" providerId="AD" clId="Web-{B873183F-E750-7A95-3758-CCED8A78BC0D}" dt="2025-03-03T04:07:28.803" v="256" actId="1076"/>
          <ac:picMkLst>
            <pc:docMk/>
            <pc:sldMk cId="4289504527" sldId="305"/>
            <ac:picMk id="5" creationId="{B8FA34D2-1960-8C4A-C90A-EB9CC0A0C7BD}"/>
          </ac:picMkLst>
        </pc:picChg>
        <pc:picChg chg="add mod">
          <ac:chgData name="Juan Jesus  Ramirez" userId="S::jramirez@flar.net::7a4e4ce7-55fd-4009-9b4c-08a4d9120a7c" providerId="AD" clId="Web-{B873183F-E750-7A95-3758-CCED8A78BC0D}" dt="2025-03-03T04:08:15.804" v="265" actId="1076"/>
          <ac:picMkLst>
            <pc:docMk/>
            <pc:sldMk cId="4289504527" sldId="305"/>
            <ac:picMk id="6" creationId="{4DB2267A-195A-816D-F325-C5848AFA71A4}"/>
          </ac:picMkLst>
        </pc:picChg>
      </pc:sldChg>
      <pc:sldChg chg="addSp delSp modSp">
        <pc:chgData name="Juan Jesus  Ramirez" userId="S::jramirez@flar.net::7a4e4ce7-55fd-4009-9b4c-08a4d9120a7c" providerId="AD" clId="Web-{B873183F-E750-7A95-3758-CCED8A78BC0D}" dt="2025-03-03T04:20:01.917" v="460" actId="1076"/>
        <pc:sldMkLst>
          <pc:docMk/>
          <pc:sldMk cId="2428394902" sldId="306"/>
        </pc:sldMkLst>
        <pc:spChg chg="mod">
          <ac:chgData name="Juan Jesus  Ramirez" userId="S::jramirez@flar.net::7a4e4ce7-55fd-4009-9b4c-08a4d9120a7c" providerId="AD" clId="Web-{B873183F-E750-7A95-3758-CCED8A78BC0D}" dt="2025-03-03T04:19:58.088" v="459" actId="1076"/>
          <ac:spMkLst>
            <pc:docMk/>
            <pc:sldMk cId="2428394902" sldId="306"/>
            <ac:spMk id="2" creationId="{E6C0A140-F7A4-A367-6C90-402229822CC1}"/>
          </ac:spMkLst>
        </pc:spChg>
        <pc:spChg chg="del">
          <ac:chgData name="Juan Jesus  Ramirez" userId="S::jramirez@flar.net::7a4e4ce7-55fd-4009-9b4c-08a4d9120a7c" providerId="AD" clId="Web-{B873183F-E750-7A95-3758-CCED8A78BC0D}" dt="2025-03-03T04:08:57.774" v="270"/>
          <ac:spMkLst>
            <pc:docMk/>
            <pc:sldMk cId="2428394902" sldId="306"/>
            <ac:spMk id="3" creationId="{645DA879-C496-05D9-8D25-11131C66E874}"/>
          </ac:spMkLst>
        </pc:spChg>
        <pc:spChg chg="mod">
          <ac:chgData name="Juan Jesus  Ramirez" userId="S::jramirez@flar.net::7a4e4ce7-55fd-4009-9b4c-08a4d9120a7c" providerId="AD" clId="Web-{B873183F-E750-7A95-3758-CCED8A78BC0D}" dt="2025-03-03T04:08:51.852" v="268" actId="1076"/>
          <ac:spMkLst>
            <pc:docMk/>
            <pc:sldMk cId="2428394902" sldId="306"/>
            <ac:spMk id="4" creationId="{3E883FE5-97F8-158F-E945-F9B95CE971A2}"/>
          </ac:spMkLst>
        </pc:spChg>
        <pc:spChg chg="del">
          <ac:chgData name="Juan Jesus  Ramirez" userId="S::jramirez@flar.net::7a4e4ce7-55fd-4009-9b4c-08a4d9120a7c" providerId="AD" clId="Web-{B873183F-E750-7A95-3758-CCED8A78BC0D}" dt="2025-03-03T04:08:54.555" v="269"/>
          <ac:spMkLst>
            <pc:docMk/>
            <pc:sldMk cId="2428394902" sldId="306"/>
            <ac:spMk id="13" creationId="{E2F0E01E-E00E-FAB6-857D-E00A3BD3DB2B}"/>
          </ac:spMkLst>
        </pc:spChg>
        <pc:picChg chg="add mod">
          <ac:chgData name="Juan Jesus  Ramirez" userId="S::jramirez@flar.net::7a4e4ce7-55fd-4009-9b4c-08a4d9120a7c" providerId="AD" clId="Web-{B873183F-E750-7A95-3758-CCED8A78BC0D}" dt="2025-03-03T04:20:01.917" v="460" actId="1076"/>
          <ac:picMkLst>
            <pc:docMk/>
            <pc:sldMk cId="2428394902" sldId="306"/>
            <ac:picMk id="6" creationId="{E32F3EE8-8FEC-4826-8630-F8E579A3C3E1}"/>
          </ac:picMkLst>
        </pc:picChg>
        <pc:cxnChg chg="add del mod">
          <ac:chgData name="Juan Jesus  Ramirez" userId="S::jramirez@flar.net::7a4e4ce7-55fd-4009-9b4c-08a4d9120a7c" providerId="AD" clId="Web-{B873183F-E750-7A95-3758-CCED8A78BC0D}" dt="2025-03-03T04:17:02.490" v="422"/>
          <ac:cxnSpMkLst>
            <pc:docMk/>
            <pc:sldMk cId="2428394902" sldId="306"/>
            <ac:cxnSpMk id="5" creationId="{B29F8EB1-E713-E700-E531-0197A8445F33}"/>
          </ac:cxnSpMkLst>
        </pc:cxnChg>
      </pc:sldChg>
      <pc:sldChg chg="addSp delSp modSp">
        <pc:chgData name="Juan Jesus  Ramirez" userId="S::jramirez@flar.net::7a4e4ce7-55fd-4009-9b4c-08a4d9120a7c" providerId="AD" clId="Web-{B873183F-E750-7A95-3758-CCED8A78BC0D}" dt="2025-03-03T04:33:45.065" v="577" actId="14100"/>
        <pc:sldMkLst>
          <pc:docMk/>
          <pc:sldMk cId="997286503" sldId="307"/>
        </pc:sldMkLst>
        <pc:spChg chg="del mod">
          <ac:chgData name="Juan Jesus  Ramirez" userId="S::jramirez@flar.net::7a4e4ce7-55fd-4009-9b4c-08a4d9120a7c" providerId="AD" clId="Web-{B873183F-E750-7A95-3758-CCED8A78BC0D}" dt="2025-03-03T04:20:32.542" v="462"/>
          <ac:spMkLst>
            <pc:docMk/>
            <pc:sldMk cId="997286503" sldId="307"/>
            <ac:spMk id="2" creationId="{60B1D9B9-60A5-46CA-7487-C6E651EAD3AC}"/>
          </ac:spMkLst>
        </pc:spChg>
        <pc:spChg chg="add mod">
          <ac:chgData name="Juan Jesus  Ramirez" userId="S::jramirez@flar.net::7a4e4ce7-55fd-4009-9b4c-08a4d9120a7c" providerId="AD" clId="Web-{B873183F-E750-7A95-3758-CCED8A78BC0D}" dt="2025-03-03T04:33:14.345" v="572" actId="20577"/>
          <ac:spMkLst>
            <pc:docMk/>
            <pc:sldMk cId="997286503" sldId="307"/>
            <ac:spMk id="3" creationId="{B7B8F949-F359-AE55-E99E-35E18673B138}"/>
          </ac:spMkLst>
        </pc:spChg>
        <pc:spChg chg="add mod">
          <ac:chgData name="Juan Jesus  Ramirez" userId="S::jramirez@flar.net::7a4e4ce7-55fd-4009-9b4c-08a4d9120a7c" providerId="AD" clId="Web-{B873183F-E750-7A95-3758-CCED8A78BC0D}" dt="2025-03-03T04:33:45.065" v="577" actId="14100"/>
          <ac:spMkLst>
            <pc:docMk/>
            <pc:sldMk cId="997286503" sldId="307"/>
            <ac:spMk id="12" creationId="{41F675F0-E60A-E5FE-7267-5F0CE887081E}"/>
          </ac:spMkLst>
        </pc:spChg>
        <pc:spChg chg="del mod">
          <ac:chgData name="Juan Jesus  Ramirez" userId="S::jramirez@flar.net::7a4e4ce7-55fd-4009-9b4c-08a4d9120a7c" providerId="AD" clId="Web-{B873183F-E750-7A95-3758-CCED8A78BC0D}" dt="2025-03-03T04:20:35.902" v="465"/>
          <ac:spMkLst>
            <pc:docMk/>
            <pc:sldMk cId="997286503" sldId="307"/>
            <ac:spMk id="13" creationId="{9B5281F6-D30C-2517-4DD8-23C96B88E6A6}"/>
          </ac:spMkLst>
        </pc:spChg>
        <pc:picChg chg="add mod">
          <ac:chgData name="Juan Jesus  Ramirez" userId="S::jramirez@flar.net::7a4e4ce7-55fd-4009-9b4c-08a4d9120a7c" providerId="AD" clId="Web-{B873183F-E750-7A95-3758-CCED8A78BC0D}" dt="2025-03-03T04:32:28.922" v="561" actId="1076"/>
          <ac:picMkLst>
            <pc:docMk/>
            <pc:sldMk cId="997286503" sldId="307"/>
            <ac:picMk id="4" creationId="{F43300A7-9AA8-1A4A-54DC-05A6C3B1F31D}"/>
          </ac:picMkLst>
        </pc:picChg>
        <pc:picChg chg="add mod">
          <ac:chgData name="Juan Jesus  Ramirez" userId="S::jramirez@flar.net::7a4e4ce7-55fd-4009-9b4c-08a4d9120a7c" providerId="AD" clId="Web-{B873183F-E750-7A95-3758-CCED8A78BC0D}" dt="2025-03-03T04:32:34.282" v="562" actId="1076"/>
          <ac:picMkLst>
            <pc:docMk/>
            <pc:sldMk cId="997286503" sldId="307"/>
            <ac:picMk id="5" creationId="{F7B65308-A8BC-BE73-3062-25064FA4B0C9}"/>
          </ac:picMkLst>
        </pc:picChg>
        <pc:picChg chg="add del mod">
          <ac:chgData name="Juan Jesus  Ramirez" userId="S::jramirez@flar.net::7a4e4ce7-55fd-4009-9b4c-08a4d9120a7c" providerId="AD" clId="Web-{B873183F-E750-7A95-3758-CCED8A78BC0D}" dt="2025-03-03T04:29:10.448" v="532"/>
          <ac:picMkLst>
            <pc:docMk/>
            <pc:sldMk cId="997286503" sldId="307"/>
            <ac:picMk id="6" creationId="{06546950-75A7-A593-43DE-09A98885F133}"/>
          </ac:picMkLst>
        </pc:picChg>
        <pc:picChg chg="add del mod">
          <ac:chgData name="Juan Jesus  Ramirez" userId="S::jramirez@flar.net::7a4e4ce7-55fd-4009-9b4c-08a4d9120a7c" providerId="AD" clId="Web-{B873183F-E750-7A95-3758-CCED8A78BC0D}" dt="2025-03-03T04:29:55.105" v="538"/>
          <ac:picMkLst>
            <pc:docMk/>
            <pc:sldMk cId="997286503" sldId="307"/>
            <ac:picMk id="7" creationId="{6009C332-A991-515C-5FE4-41279A0024C9}"/>
          </ac:picMkLst>
        </pc:picChg>
        <pc:picChg chg="mod">
          <ac:chgData name="Juan Jesus  Ramirez" userId="S::jramirez@flar.net::7a4e4ce7-55fd-4009-9b4c-08a4d9120a7c" providerId="AD" clId="Web-{B873183F-E750-7A95-3758-CCED8A78BC0D}" dt="2025-03-03T04:23:48.501" v="496" actId="1076"/>
          <ac:picMkLst>
            <pc:docMk/>
            <pc:sldMk cId="997286503" sldId="307"/>
            <ac:picMk id="8" creationId="{956705B4-DCDD-FE18-52B9-EBBDB7FF7958}"/>
          </ac:picMkLst>
        </pc:picChg>
        <pc:picChg chg="add mod">
          <ac:chgData name="Juan Jesus  Ramirez" userId="S::jramirez@flar.net::7a4e4ce7-55fd-4009-9b4c-08a4d9120a7c" providerId="AD" clId="Web-{B873183F-E750-7A95-3758-CCED8A78BC0D}" dt="2025-03-03T04:32:41.907" v="564" actId="1076"/>
          <ac:picMkLst>
            <pc:docMk/>
            <pc:sldMk cId="997286503" sldId="307"/>
            <ac:picMk id="9" creationId="{24C05A94-F59A-54B3-41E7-ACB7FCD23D81}"/>
          </ac:picMkLst>
        </pc:picChg>
        <pc:picChg chg="add del mod">
          <ac:chgData name="Juan Jesus  Ramirez" userId="S::jramirez@flar.net::7a4e4ce7-55fd-4009-9b4c-08a4d9120a7c" providerId="AD" clId="Web-{B873183F-E750-7A95-3758-CCED8A78BC0D}" dt="2025-03-03T04:30:49.248" v="544"/>
          <ac:picMkLst>
            <pc:docMk/>
            <pc:sldMk cId="997286503" sldId="307"/>
            <ac:picMk id="10" creationId="{FDE9FC74-55F2-8861-7EB0-3A62B64C5011}"/>
          </ac:picMkLst>
        </pc:picChg>
        <pc:picChg chg="add mod">
          <ac:chgData name="Juan Jesus  Ramirez" userId="S::jramirez@flar.net::7a4e4ce7-55fd-4009-9b4c-08a4d9120a7c" providerId="AD" clId="Web-{B873183F-E750-7A95-3758-CCED8A78BC0D}" dt="2025-03-03T04:32:39.063" v="563" actId="1076"/>
          <ac:picMkLst>
            <pc:docMk/>
            <pc:sldMk cId="997286503" sldId="307"/>
            <ac:picMk id="11" creationId="{9E01AAEE-7593-2A63-970B-66FF1E2AC916}"/>
          </ac:picMkLst>
        </pc:picChg>
      </pc:sldChg>
      <pc:sldChg chg="addSp delSp modSp">
        <pc:chgData name="Juan Jesus  Ramirez" userId="S::jramirez@flar.net::7a4e4ce7-55fd-4009-9b4c-08a4d9120a7c" providerId="AD" clId="Web-{B873183F-E750-7A95-3758-CCED8A78BC0D}" dt="2025-03-03T04:35:56.381" v="594"/>
        <pc:sldMkLst>
          <pc:docMk/>
          <pc:sldMk cId="163782725" sldId="308"/>
        </pc:sldMkLst>
        <pc:spChg chg="add del mod">
          <ac:chgData name="Juan Jesus  Ramirez" userId="S::jramirez@flar.net::7a4e4ce7-55fd-4009-9b4c-08a4d9120a7c" providerId="AD" clId="Web-{B873183F-E750-7A95-3758-CCED8A78BC0D}" dt="2025-03-03T04:35:56.381" v="594"/>
          <ac:spMkLst>
            <pc:docMk/>
            <pc:sldMk cId="163782725" sldId="308"/>
            <ac:spMk id="2" creationId="{B657C3EF-1E13-9684-4EA8-A043123BE4B4}"/>
          </ac:spMkLst>
        </pc:spChg>
        <pc:spChg chg="del mod">
          <ac:chgData name="Juan Jesus  Ramirez" userId="S::jramirez@flar.net::7a4e4ce7-55fd-4009-9b4c-08a4d9120a7c" providerId="AD" clId="Web-{B873183F-E750-7A95-3758-CCED8A78BC0D}" dt="2025-03-03T04:35:17.317" v="585"/>
          <ac:spMkLst>
            <pc:docMk/>
            <pc:sldMk cId="163782725" sldId="308"/>
            <ac:spMk id="3" creationId="{089B5880-D0A1-19AF-07F6-4E5FAA464491}"/>
          </ac:spMkLst>
        </pc:spChg>
        <pc:spChg chg="del mod">
          <ac:chgData name="Juan Jesus  Ramirez" userId="S::jramirez@flar.net::7a4e4ce7-55fd-4009-9b4c-08a4d9120a7c" providerId="AD" clId="Web-{B873183F-E750-7A95-3758-CCED8A78BC0D}" dt="2025-03-03T04:35:30.927" v="590"/>
          <ac:spMkLst>
            <pc:docMk/>
            <pc:sldMk cId="163782725" sldId="308"/>
            <ac:spMk id="5" creationId="{E46D133C-FC04-DE71-C200-2C49D421EC8C}"/>
          </ac:spMkLst>
        </pc:spChg>
        <pc:spChg chg="mod">
          <ac:chgData name="Juan Jesus  Ramirez" userId="S::jramirez@flar.net::7a4e4ce7-55fd-4009-9b4c-08a4d9120a7c" providerId="AD" clId="Web-{B873183F-E750-7A95-3758-CCED8A78BC0D}" dt="2025-03-03T04:35:09.536" v="581" actId="20577"/>
          <ac:spMkLst>
            <pc:docMk/>
            <pc:sldMk cId="163782725" sldId="308"/>
            <ac:spMk id="10" creationId="{9DAA720E-0C47-3ACE-9892-A58B73F2DB46}"/>
          </ac:spMkLst>
        </pc:spChg>
        <pc:graphicFrameChg chg="del mod modGraphic">
          <ac:chgData name="Juan Jesus  Ramirez" userId="S::jramirez@flar.net::7a4e4ce7-55fd-4009-9b4c-08a4d9120a7c" providerId="AD" clId="Web-{B873183F-E750-7A95-3758-CCED8A78BC0D}" dt="2025-03-03T04:35:25.817" v="588"/>
          <ac:graphicFrameMkLst>
            <pc:docMk/>
            <pc:sldMk cId="163782725" sldId="308"/>
            <ac:graphicFrameMk id="4" creationId="{481B01BF-F4FE-8CB8-C960-FFE2F508C7DD}"/>
          </ac:graphicFrameMkLst>
        </pc:graphicFrameChg>
      </pc:sldChg>
      <pc:sldChg chg="addSp delSp modSp mod modClrScheme chgLayout">
        <pc:chgData name="Juan Jesus  Ramirez" userId="S::jramirez@flar.net::7a4e4ce7-55fd-4009-9b4c-08a4d9120a7c" providerId="AD" clId="Web-{B873183F-E750-7A95-3758-CCED8A78BC0D}" dt="2025-03-03T03:51:28.105" v="91" actId="14100"/>
        <pc:sldMkLst>
          <pc:docMk/>
          <pc:sldMk cId="1358226046" sldId="562"/>
        </pc:sldMkLst>
        <pc:spChg chg="del mod">
          <ac:chgData name="Juan Jesus  Ramirez" userId="S::jramirez@flar.net::7a4e4ce7-55fd-4009-9b4c-08a4d9120a7c" providerId="AD" clId="Web-{B873183F-E750-7A95-3758-CCED8A78BC0D}" dt="2025-03-03T03:47:07.160" v="61"/>
          <ac:spMkLst>
            <pc:docMk/>
            <pc:sldMk cId="1358226046" sldId="562"/>
            <ac:spMk id="2" creationId="{A770ADD4-B67F-8D1F-5B8F-14F67ABB4842}"/>
          </ac:spMkLst>
        </pc:spChg>
        <pc:spChg chg="add mod">
          <ac:chgData name="Juan Jesus  Ramirez" userId="S::jramirez@flar.net::7a4e4ce7-55fd-4009-9b4c-08a4d9120a7c" providerId="AD" clId="Web-{B873183F-E750-7A95-3758-CCED8A78BC0D}" dt="2025-03-03T03:50:22.978" v="80" actId="1076"/>
          <ac:spMkLst>
            <pc:docMk/>
            <pc:sldMk cId="1358226046" sldId="562"/>
            <ac:spMk id="4" creationId="{F2F29F1A-7023-4FC5-5F55-19BFCF4ABCDD}"/>
          </ac:spMkLst>
        </pc:spChg>
        <pc:spChg chg="mod ord">
          <ac:chgData name="Juan Jesus  Ramirez" userId="S::jramirez@flar.net::7a4e4ce7-55fd-4009-9b4c-08a4d9120a7c" providerId="AD" clId="Web-{B873183F-E750-7A95-3758-CCED8A78BC0D}" dt="2025-03-03T03:51:28.105" v="91" actId="14100"/>
          <ac:spMkLst>
            <pc:docMk/>
            <pc:sldMk cId="1358226046" sldId="562"/>
            <ac:spMk id="6" creationId="{4B5C8142-EC98-0D21-39AF-894DA5047932}"/>
          </ac:spMkLst>
        </pc:spChg>
        <pc:spChg chg="add del mod ord">
          <ac:chgData name="Juan Jesus  Ramirez" userId="S::jramirez@flar.net::7a4e4ce7-55fd-4009-9b4c-08a4d9120a7c" providerId="AD" clId="Web-{B873183F-E750-7A95-3758-CCED8A78BC0D}" dt="2025-03-03T03:48:19.740" v="71"/>
          <ac:spMkLst>
            <pc:docMk/>
            <pc:sldMk cId="1358226046" sldId="562"/>
            <ac:spMk id="10" creationId="{F81CED0C-D129-9F58-1856-4DAFFFBD609C}"/>
          </ac:spMkLst>
        </pc:spChg>
        <pc:picChg chg="add mod">
          <ac:chgData name="Juan Jesus  Ramirez" userId="S::jramirez@flar.net::7a4e4ce7-55fd-4009-9b4c-08a4d9120a7c" providerId="AD" clId="Web-{B873183F-E750-7A95-3758-CCED8A78BC0D}" dt="2025-03-03T03:50:08.493" v="77" actId="14100"/>
          <ac:picMkLst>
            <pc:docMk/>
            <pc:sldMk cId="1358226046" sldId="562"/>
            <ac:picMk id="8" creationId="{391C176D-A18C-4FA7-CD89-A9275E1AE312}"/>
          </ac:picMkLst>
        </pc:picChg>
        <pc:picChg chg="del mod">
          <ac:chgData name="Juan Jesus  Ramirez" userId="S::jramirez@flar.net::7a4e4ce7-55fd-4009-9b4c-08a4d9120a7c" providerId="AD" clId="Web-{B873183F-E750-7A95-3758-CCED8A78BC0D}" dt="2025-03-03T03:30:48.679" v="1"/>
          <ac:picMkLst>
            <pc:docMk/>
            <pc:sldMk cId="1358226046" sldId="562"/>
            <ac:picMk id="9" creationId="{8FDBF580-8BC1-2C09-5007-4864EAB165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65259-24EE-4C47-B3A8-1FD94E291B4A}" type="datetimeFigureOut">
              <a:rPr lang="es-CO" smtClean="0"/>
              <a:t>3/03/2025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C6FDE-D548-478B-BCA2-0EAE5C50CD24}" type="slidenum">
              <a:rPr lang="es-CO" smtClean="0"/>
              <a:t>‹#›</a:t>
            </a:fld>
            <a:endParaRPr lang="es-CO"/>
          </a:p>
        </p:txBody>
      </p:sp>
    </p:spTree>
    <p:extLst>
      <p:ext uri="{BB962C8B-B14F-4D97-AF65-F5344CB8AC3E}">
        <p14:creationId xmlns:p14="http://schemas.microsoft.com/office/powerpoint/2010/main" val="294924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5"/>
          </p:nvPr>
        </p:nvSpPr>
        <p:spPr/>
        <p:txBody>
          <a:bodyPr/>
          <a:lstStyle/>
          <a:p>
            <a:fld id="{9A9C6FDE-D548-478B-BCA2-0EAE5C50CD24}" type="slidenum">
              <a:rPr lang="es-CO" smtClean="0"/>
              <a:t>3</a:t>
            </a:fld>
            <a:endParaRPr lang="es-CO"/>
          </a:p>
        </p:txBody>
      </p:sp>
    </p:spTree>
    <p:extLst>
      <p:ext uri="{BB962C8B-B14F-4D97-AF65-F5344CB8AC3E}">
        <p14:creationId xmlns:p14="http://schemas.microsoft.com/office/powerpoint/2010/main" val="2385368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a:t>Sesgo: Que tan distinta es el promedio de las predicciones de la variable Y de la variable Y. </a:t>
            </a:r>
          </a:p>
        </p:txBody>
      </p:sp>
      <p:sp>
        <p:nvSpPr>
          <p:cNvPr id="4" name="Slide Number Placeholder 3"/>
          <p:cNvSpPr>
            <a:spLocks noGrp="1"/>
          </p:cNvSpPr>
          <p:nvPr>
            <p:ph type="sldNum" sz="quarter" idx="5"/>
          </p:nvPr>
        </p:nvSpPr>
        <p:spPr/>
        <p:txBody>
          <a:bodyPr/>
          <a:lstStyle/>
          <a:p>
            <a:fld id="{9A9C6FDE-D548-478B-BCA2-0EAE5C50CD24}" type="slidenum">
              <a:rPr lang="es-CO" smtClean="0"/>
              <a:t>8</a:t>
            </a:fld>
            <a:endParaRPr lang="es-CO"/>
          </a:p>
        </p:txBody>
      </p:sp>
    </p:spTree>
    <p:extLst>
      <p:ext uri="{BB962C8B-B14F-4D97-AF65-F5344CB8AC3E}">
        <p14:creationId xmlns:p14="http://schemas.microsoft.com/office/powerpoint/2010/main" val="1699347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336B9-E276-7DAD-D4E6-8ABAAE112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FE4B1-9720-1F2B-A25F-99A06DC85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21866-0BCC-B291-A8D0-66289A0F6E10}"/>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3E0656CE-2733-4240-5AB1-6DC93BEBD4DA}"/>
              </a:ext>
            </a:extLst>
          </p:cNvPr>
          <p:cNvSpPr>
            <a:spLocks noGrp="1"/>
          </p:cNvSpPr>
          <p:nvPr>
            <p:ph type="sldNum" sz="quarter" idx="5"/>
          </p:nvPr>
        </p:nvSpPr>
        <p:spPr/>
        <p:txBody>
          <a:bodyPr/>
          <a:lstStyle/>
          <a:p>
            <a:fld id="{8D7C23E9-CE41-4ED0-9CF6-A642F87AE259}" type="slidenum">
              <a:rPr lang="es-CO" smtClean="0"/>
              <a:t>62</a:t>
            </a:fld>
            <a:endParaRPr lang="es-CO"/>
          </a:p>
        </p:txBody>
      </p:sp>
    </p:spTree>
    <p:extLst>
      <p:ext uri="{BB962C8B-B14F-4D97-AF65-F5344CB8AC3E}">
        <p14:creationId xmlns:p14="http://schemas.microsoft.com/office/powerpoint/2010/main" val="3266538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con video 1">
    <p:spTree>
      <p:nvGrpSpPr>
        <p:cNvPr id="1" name=""/>
        <p:cNvGrpSpPr/>
        <p:nvPr/>
      </p:nvGrpSpPr>
      <p:grpSpPr>
        <a:xfrm>
          <a:off x="0" y="0"/>
          <a:ext cx="0" cy="0"/>
          <a:chOff x="0" y="0"/>
          <a:chExt cx="0" cy="0"/>
        </a:xfrm>
      </p:grpSpPr>
      <p:pic>
        <p:nvPicPr>
          <p:cNvPr id="7" name="Video 1">
            <a:hlinkClick r:id="" action="ppaction://media"/>
            <a:extLst>
              <a:ext uri="{FF2B5EF4-FFF2-40B4-BE49-F238E27FC236}">
                <a16:creationId xmlns:a16="http://schemas.microsoft.com/office/drawing/2014/main" id="{7D069979-AA20-443A-341E-932032D3569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95700"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172233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01" fill="hold"/>
                                        <p:tgtEl>
                                          <p:spTgt spid="7"/>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ortada con imagen">
    <p:bg>
      <p:bgPr>
        <a:solidFill>
          <a:schemeClr val="bg1"/>
        </a:solidFill>
        <a:effectLst/>
      </p:bgPr>
    </p:bg>
    <p:spTree>
      <p:nvGrpSpPr>
        <p:cNvPr id="1" name=""/>
        <p:cNvGrpSpPr/>
        <p:nvPr/>
      </p:nvGrpSpPr>
      <p:grpSpPr>
        <a:xfrm>
          <a:off x="0" y="0"/>
          <a:ext cx="0" cy="0"/>
          <a:chOff x="0" y="0"/>
          <a:chExt cx="0" cy="0"/>
        </a:xfrm>
      </p:grpSpPr>
      <p:sp>
        <p:nvSpPr>
          <p:cNvPr id="21" name="Forma libre: forma 20">
            <a:extLst>
              <a:ext uri="{FF2B5EF4-FFF2-40B4-BE49-F238E27FC236}">
                <a16:creationId xmlns:a16="http://schemas.microsoft.com/office/drawing/2014/main" id="{76140F11-A395-5D47-C310-43E64741A612}"/>
              </a:ext>
            </a:extLst>
          </p:cNvPr>
          <p:cNvSpPr/>
          <p:nvPr userDrawn="1"/>
        </p:nvSpPr>
        <p:spPr>
          <a:xfrm>
            <a:off x="7883" y="-319"/>
            <a:ext cx="3735390" cy="5097462"/>
          </a:xfrm>
          <a:custGeom>
            <a:avLst/>
            <a:gdLst>
              <a:gd name="connsiteX0" fmla="*/ 0 w 3735390"/>
              <a:gd name="connsiteY0" fmla="*/ 4863391 h 5143820"/>
              <a:gd name="connsiteX1" fmla="*/ 162599 w 3735390"/>
              <a:gd name="connsiteY1" fmla="*/ 4941719 h 5143820"/>
              <a:gd name="connsiteX2" fmla="*/ 1163641 w 3735390"/>
              <a:gd name="connsiteY2" fmla="*/ 5143820 h 5143820"/>
              <a:gd name="connsiteX3" fmla="*/ 0 w 3735390"/>
              <a:gd name="connsiteY3" fmla="*/ 5143820 h 5143820"/>
              <a:gd name="connsiteX4" fmla="*/ 3718180 w 3735390"/>
              <a:gd name="connsiteY4" fmla="*/ 2861344 h 5143820"/>
              <a:gd name="connsiteX5" fmla="*/ 3701790 w 3735390"/>
              <a:gd name="connsiteY5" fmla="*/ 3025601 h 5143820"/>
              <a:gd name="connsiteX6" fmla="*/ 2480694 w 3735390"/>
              <a:gd name="connsiteY6" fmla="*/ 5032915 h 5143820"/>
              <a:gd name="connsiteX7" fmla="*/ 2313179 w 3735390"/>
              <a:gd name="connsiteY7" fmla="*/ 5143820 h 5143820"/>
              <a:gd name="connsiteX8" fmla="*/ 1163641 w 3735390"/>
              <a:gd name="connsiteY8" fmla="*/ 5143820 h 5143820"/>
              <a:gd name="connsiteX9" fmla="*/ 3686307 w 3735390"/>
              <a:gd name="connsiteY9" fmla="*/ 3074655 h 5143820"/>
              <a:gd name="connsiteX10" fmla="*/ 3723453 w 3735390"/>
              <a:gd name="connsiteY10" fmla="*/ 2808503 h 5143820"/>
              <a:gd name="connsiteX11" fmla="*/ 3722114 w 3735390"/>
              <a:gd name="connsiteY11" fmla="*/ 2835016 h 5143820"/>
              <a:gd name="connsiteX12" fmla="*/ 3718180 w 3735390"/>
              <a:gd name="connsiteY12" fmla="*/ 2861344 h 5143820"/>
              <a:gd name="connsiteX13" fmla="*/ 3735390 w 3735390"/>
              <a:gd name="connsiteY13" fmla="*/ 2572109 h 5143820"/>
              <a:gd name="connsiteX14" fmla="*/ 3731435 w 3735390"/>
              <a:gd name="connsiteY14" fmla="*/ 2728510 h 5143820"/>
              <a:gd name="connsiteX15" fmla="*/ 3723453 w 3735390"/>
              <a:gd name="connsiteY15" fmla="*/ 2808503 h 5143820"/>
              <a:gd name="connsiteX16" fmla="*/ 3723453 w 3735390"/>
              <a:gd name="connsiteY16" fmla="*/ 2335634 h 5143820"/>
              <a:gd name="connsiteX17" fmla="*/ 3731435 w 3735390"/>
              <a:gd name="connsiteY17" fmla="*/ 2415628 h 5143820"/>
              <a:gd name="connsiteX18" fmla="*/ 3735390 w 3735390"/>
              <a:gd name="connsiteY18" fmla="*/ 2572030 h 5143820"/>
              <a:gd name="connsiteX19" fmla="*/ 3718181 w 3735390"/>
              <a:gd name="connsiteY19" fmla="*/ 2282798 h 5143820"/>
              <a:gd name="connsiteX20" fmla="*/ 3722114 w 3735390"/>
              <a:gd name="connsiteY20" fmla="*/ 2309123 h 5143820"/>
              <a:gd name="connsiteX21" fmla="*/ 3723453 w 3735390"/>
              <a:gd name="connsiteY21" fmla="*/ 2335634 h 5143820"/>
              <a:gd name="connsiteX22" fmla="*/ 0 w 3735390"/>
              <a:gd name="connsiteY22" fmla="*/ 0 h 5143820"/>
              <a:gd name="connsiteX23" fmla="*/ 2312697 w 3735390"/>
              <a:gd name="connsiteY23" fmla="*/ 0 h 5143820"/>
              <a:gd name="connsiteX24" fmla="*/ 2480694 w 3735390"/>
              <a:gd name="connsiteY24" fmla="*/ 111224 h 5143820"/>
              <a:gd name="connsiteX25" fmla="*/ 3701790 w 3735390"/>
              <a:gd name="connsiteY25" fmla="*/ 2118538 h 5143820"/>
              <a:gd name="connsiteX26" fmla="*/ 3718181 w 3735390"/>
              <a:gd name="connsiteY26" fmla="*/ 2282798 h 5143820"/>
              <a:gd name="connsiteX27" fmla="*/ 3686307 w 3735390"/>
              <a:gd name="connsiteY27" fmla="*/ 2069485 h 5143820"/>
              <a:gd name="connsiteX28" fmla="*/ 1163641 w 3735390"/>
              <a:gd name="connsiteY28" fmla="*/ 318 h 5143820"/>
              <a:gd name="connsiteX29" fmla="*/ 162599 w 3735390"/>
              <a:gd name="connsiteY29" fmla="*/ 202419 h 5143820"/>
              <a:gd name="connsiteX30" fmla="*/ 0 w 3735390"/>
              <a:gd name="connsiteY30" fmla="*/ 280747 h 514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35390" h="5143820">
                <a:moveTo>
                  <a:pt x="0" y="4863391"/>
                </a:moveTo>
                <a:lnTo>
                  <a:pt x="162599" y="4941719"/>
                </a:lnTo>
                <a:cubicBezTo>
                  <a:pt x="470280" y="5071857"/>
                  <a:pt x="808556" y="5143820"/>
                  <a:pt x="1163641" y="5143820"/>
                </a:cubicBezTo>
                <a:lnTo>
                  <a:pt x="0" y="5143820"/>
                </a:lnTo>
                <a:close/>
                <a:moveTo>
                  <a:pt x="3718180" y="2861344"/>
                </a:moveTo>
                <a:lnTo>
                  <a:pt x="3701790" y="3025601"/>
                </a:lnTo>
                <a:cubicBezTo>
                  <a:pt x="3578623" y="3849025"/>
                  <a:pt x="3125229" y="4564491"/>
                  <a:pt x="2480694" y="5032915"/>
                </a:cubicBezTo>
                <a:lnTo>
                  <a:pt x="2313179" y="5143820"/>
                </a:lnTo>
                <a:lnTo>
                  <a:pt x="1163641" y="5143820"/>
                </a:lnTo>
                <a:cubicBezTo>
                  <a:pt x="2411986" y="5143820"/>
                  <a:pt x="3452591" y="4254382"/>
                  <a:pt x="3686307" y="3074655"/>
                </a:cubicBezTo>
                <a:close/>
                <a:moveTo>
                  <a:pt x="3723453" y="2808503"/>
                </a:moveTo>
                <a:lnTo>
                  <a:pt x="3722114" y="2835016"/>
                </a:lnTo>
                <a:lnTo>
                  <a:pt x="3718180" y="2861344"/>
                </a:lnTo>
                <a:close/>
                <a:moveTo>
                  <a:pt x="3735390" y="2572109"/>
                </a:moveTo>
                <a:lnTo>
                  <a:pt x="3731435" y="2728510"/>
                </a:lnTo>
                <a:lnTo>
                  <a:pt x="3723453" y="2808503"/>
                </a:lnTo>
                <a:close/>
                <a:moveTo>
                  <a:pt x="3723453" y="2335634"/>
                </a:moveTo>
                <a:lnTo>
                  <a:pt x="3731435" y="2415628"/>
                </a:lnTo>
                <a:lnTo>
                  <a:pt x="3735390" y="2572030"/>
                </a:lnTo>
                <a:close/>
                <a:moveTo>
                  <a:pt x="3718181" y="2282798"/>
                </a:moveTo>
                <a:lnTo>
                  <a:pt x="3722114" y="2309123"/>
                </a:lnTo>
                <a:lnTo>
                  <a:pt x="3723453" y="2335634"/>
                </a:lnTo>
                <a:close/>
                <a:moveTo>
                  <a:pt x="0" y="0"/>
                </a:moveTo>
                <a:lnTo>
                  <a:pt x="2312697" y="0"/>
                </a:lnTo>
                <a:lnTo>
                  <a:pt x="2480694" y="111224"/>
                </a:lnTo>
                <a:cubicBezTo>
                  <a:pt x="3125229" y="579648"/>
                  <a:pt x="3578623" y="1295115"/>
                  <a:pt x="3701790" y="2118538"/>
                </a:cubicBezTo>
                <a:lnTo>
                  <a:pt x="3718181" y="2282798"/>
                </a:lnTo>
                <a:lnTo>
                  <a:pt x="3686307" y="2069485"/>
                </a:lnTo>
                <a:cubicBezTo>
                  <a:pt x="3452591" y="889756"/>
                  <a:pt x="2411986" y="318"/>
                  <a:pt x="1163641" y="318"/>
                </a:cubicBezTo>
                <a:cubicBezTo>
                  <a:pt x="808556" y="318"/>
                  <a:pt x="470280" y="72281"/>
                  <a:pt x="162599" y="202419"/>
                </a:cubicBezTo>
                <a:lnTo>
                  <a:pt x="0" y="280747"/>
                </a:lnTo>
                <a:close/>
              </a:path>
            </a:pathLst>
          </a:cu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4059555"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4059239"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4059555"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4059239" y="441366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posición de imagen 5">
            <a:extLst>
              <a:ext uri="{FF2B5EF4-FFF2-40B4-BE49-F238E27FC236}">
                <a16:creationId xmlns:a16="http://schemas.microsoft.com/office/drawing/2014/main" id="{B10E65AD-87C0-6802-FCF6-D3915EC10B7C}"/>
              </a:ext>
            </a:extLst>
          </p:cNvPr>
          <p:cNvSpPr>
            <a:spLocks noGrp="1"/>
          </p:cNvSpPr>
          <p:nvPr>
            <p:ph type="pic" sz="quarter" idx="12" hasCustomPrompt="1"/>
          </p:nvPr>
        </p:nvSpPr>
        <p:spPr>
          <a:xfrm>
            <a:off x="1" y="-1"/>
            <a:ext cx="3735389" cy="5097464"/>
          </a:xfrm>
          <a:custGeom>
            <a:avLst/>
            <a:gdLst>
              <a:gd name="connsiteX0" fmla="*/ 0 w 3735389"/>
              <a:gd name="connsiteY0" fmla="*/ 0 h 5097464"/>
              <a:gd name="connsiteX1" fmla="*/ 1186657 w 3735389"/>
              <a:gd name="connsiteY1" fmla="*/ 0 h 5097464"/>
              <a:gd name="connsiteX2" fmla="*/ 3735389 w 3735389"/>
              <a:gd name="connsiteY2" fmla="*/ 2548732 h 5097464"/>
              <a:gd name="connsiteX3" fmla="*/ 3735388 w 3735389"/>
              <a:gd name="connsiteY3" fmla="*/ 2548732 h 5097464"/>
              <a:gd name="connsiteX4" fmla="*/ 1186656 w 3735389"/>
              <a:gd name="connsiteY4" fmla="*/ 5097464 h 5097464"/>
              <a:gd name="connsiteX5" fmla="*/ 0 w 3735389"/>
              <a:gd name="connsiteY5" fmla="*/ 5097464 h 509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5389" h="5097464">
                <a:moveTo>
                  <a:pt x="0" y="0"/>
                </a:moveTo>
                <a:lnTo>
                  <a:pt x="1186657" y="0"/>
                </a:lnTo>
                <a:cubicBezTo>
                  <a:pt x="2594283" y="0"/>
                  <a:pt x="3735389" y="1141106"/>
                  <a:pt x="3735389" y="2548732"/>
                </a:cubicBezTo>
                <a:lnTo>
                  <a:pt x="3735388" y="2548732"/>
                </a:lnTo>
                <a:cubicBezTo>
                  <a:pt x="3735388" y="3956358"/>
                  <a:pt x="2594282" y="5097464"/>
                  <a:pt x="1186656" y="5097464"/>
                </a:cubicBezTo>
                <a:lnTo>
                  <a:pt x="0" y="5097464"/>
                </a:lnTo>
                <a:close/>
              </a:path>
            </a:pathLst>
          </a:custGeom>
          <a:solidFill>
            <a:schemeClr val="bg1">
              <a:lumMod val="85000"/>
            </a:schemeClr>
          </a:solidFill>
        </p:spPr>
        <p:txBody>
          <a:bodyPr wrap="square" anchor="ctr">
            <a:noAutofit/>
          </a:bodyPr>
          <a:lstStyle>
            <a:lvl1pPr marL="0" indent="0" algn="ctr">
              <a:buNone/>
              <a:defRPr b="1">
                <a:solidFill>
                  <a:srgbClr val="24397F"/>
                </a:solidFill>
              </a:defRPr>
            </a:lvl1pPr>
          </a:lstStyle>
          <a:p>
            <a:r>
              <a:rPr lang="es-CO"/>
              <a:t>Insertar imagen</a:t>
            </a:r>
          </a:p>
        </p:txBody>
      </p:sp>
    </p:spTree>
    <p:extLst>
      <p:ext uri="{BB962C8B-B14F-4D97-AF65-F5344CB8AC3E}">
        <p14:creationId xmlns:p14="http://schemas.microsoft.com/office/powerpoint/2010/main" val="18724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Título 1 línea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914400"/>
            <a:ext cx="8778241"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1799610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ítulo 2 líne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304925"/>
            <a:ext cx="8778241" cy="36556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3483727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Título 1 línea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416688"/>
            <a:ext cx="8778241"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1277979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Título 2 líne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836418"/>
            <a:ext cx="8778241" cy="31242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1101277"/>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2562174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914400"/>
            <a:ext cx="5703254"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182563" y="914400"/>
            <a:ext cx="2894012" cy="4046538"/>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411072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Título | Sub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416688"/>
            <a:ext cx="5722304"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182563" y="1416686"/>
            <a:ext cx="2894012" cy="3544252"/>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2133007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Imagen | Título 2 lin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57550" y="182880"/>
            <a:ext cx="570357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1295400"/>
            <a:ext cx="5703254" cy="3665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34386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Imagen | Título 2 lin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38596" y="182880"/>
            <a:ext cx="5722524"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828800"/>
            <a:ext cx="5722304" cy="31318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3238500" y="1117589"/>
            <a:ext cx="5722938"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65529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182563" y="914082"/>
            <a:ext cx="8778875" cy="40465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5864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Portada con video 2">
    <p:spTree>
      <p:nvGrpSpPr>
        <p:cNvPr id="1" name=""/>
        <p:cNvGrpSpPr/>
        <p:nvPr/>
      </p:nvGrpSpPr>
      <p:grpSpPr>
        <a:xfrm>
          <a:off x="0" y="0"/>
          <a:ext cx="0" cy="0"/>
          <a:chOff x="0" y="0"/>
          <a:chExt cx="0" cy="0"/>
        </a:xfrm>
      </p:grpSpPr>
      <p:pic>
        <p:nvPicPr>
          <p:cNvPr id="2" name="Video 2">
            <a:hlinkClick r:id="" action="ppaction://media"/>
            <a:extLst>
              <a:ext uri="{FF2B5EF4-FFF2-40B4-BE49-F238E27FC236}">
                <a16:creationId xmlns:a16="http://schemas.microsoft.com/office/drawing/2014/main" id="{80B86C11-49EC-77B9-9713-E168DBBF96D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508911"/>
            <a:ext cx="2552700" cy="393700"/>
          </a:xfrm>
        </p:spPr>
        <p:txBody>
          <a:bodyPr anchor="b">
            <a:noAutofit/>
          </a:bodyPr>
          <a:lstStyle>
            <a:lvl1pPr marL="0" indent="0" algn="l">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84491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53"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Título | Sub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3195DB3E-B192-A7E2-F990-B74D0C294D67}"/>
              </a:ext>
            </a:extLst>
          </p:cNvPr>
          <p:cNvSpPr>
            <a:spLocks noGrp="1"/>
          </p:cNvSpPr>
          <p:nvPr>
            <p:ph type="chart" sz="quarter" idx="12"/>
          </p:nvPr>
        </p:nvSpPr>
        <p:spPr>
          <a:xfrm>
            <a:off x="182563" y="1447800"/>
            <a:ext cx="8778876" cy="35131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712205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 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4705350" y="914082"/>
            <a:ext cx="4256088" cy="4046538"/>
          </a:xfrm>
        </p:spPr>
        <p:txBody>
          <a:bodyPr anchor="ctr"/>
          <a:lstStyle>
            <a:lvl1pPr marL="0" indent="0" algn="ctr">
              <a:buNone/>
              <a:defRPr b="1">
                <a:solidFill>
                  <a:srgbClr val="24397F"/>
                </a:solidFill>
              </a:defRPr>
            </a:lvl1pPr>
          </a:lstStyle>
          <a:p>
            <a:endParaRPr lang="es-CO"/>
          </a:p>
        </p:txBody>
      </p:sp>
      <p:sp>
        <p:nvSpPr>
          <p:cNvPr id="5" name="Marcador de texto 4">
            <a:extLst>
              <a:ext uri="{FF2B5EF4-FFF2-40B4-BE49-F238E27FC236}">
                <a16:creationId xmlns:a16="http://schemas.microsoft.com/office/drawing/2014/main" id="{91977F7A-324B-5658-6DB4-B83B28566ADC}"/>
              </a:ext>
            </a:extLst>
          </p:cNvPr>
          <p:cNvSpPr>
            <a:spLocks noGrp="1"/>
          </p:cNvSpPr>
          <p:nvPr>
            <p:ph type="body" sz="quarter" idx="12"/>
          </p:nvPr>
        </p:nvSpPr>
        <p:spPr>
          <a:xfrm>
            <a:off x="182563" y="914082"/>
            <a:ext cx="4256087" cy="404685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436591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 Título | Sub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1A9924B6-CC06-A095-C939-B365FDC109A6}"/>
              </a:ext>
            </a:extLst>
          </p:cNvPr>
          <p:cNvSpPr>
            <a:spLocks noGrp="1"/>
          </p:cNvSpPr>
          <p:nvPr>
            <p:ph type="chart" sz="quarter" idx="12"/>
          </p:nvPr>
        </p:nvSpPr>
        <p:spPr>
          <a:xfrm>
            <a:off x="4695825" y="1428750"/>
            <a:ext cx="4265613" cy="3532188"/>
          </a:xfrm>
        </p:spPr>
        <p:txBody>
          <a:bodyPr anchor="ctr"/>
          <a:lstStyle>
            <a:lvl1pPr marL="0" indent="0" algn="ctr">
              <a:buNone/>
              <a:defRPr b="1">
                <a:solidFill>
                  <a:srgbClr val="24397F"/>
                </a:solidFill>
              </a:defRPr>
            </a:lvl1pPr>
          </a:lstStyle>
          <a:p>
            <a:endParaRPr lang="es-CO"/>
          </a:p>
        </p:txBody>
      </p:sp>
      <p:sp>
        <p:nvSpPr>
          <p:cNvPr id="10" name="Marcador de texto 9">
            <a:extLst>
              <a:ext uri="{FF2B5EF4-FFF2-40B4-BE49-F238E27FC236}">
                <a16:creationId xmlns:a16="http://schemas.microsoft.com/office/drawing/2014/main" id="{5BB87110-74CD-CF1A-A2F7-A8959D3CE851}"/>
              </a:ext>
            </a:extLst>
          </p:cNvPr>
          <p:cNvSpPr>
            <a:spLocks noGrp="1"/>
          </p:cNvSpPr>
          <p:nvPr>
            <p:ph type="body" sz="quarter" idx="13"/>
          </p:nvPr>
        </p:nvSpPr>
        <p:spPr>
          <a:xfrm>
            <a:off x="182563" y="1428750"/>
            <a:ext cx="4284662" cy="3532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97459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Slide 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6388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lide en blanco 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39957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2E5-2C29-F3AA-EC85-611C8CA6346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s-CO"/>
          </a:p>
        </p:txBody>
      </p:sp>
      <p:sp>
        <p:nvSpPr>
          <p:cNvPr id="3" name="Subtitle 2">
            <a:extLst>
              <a:ext uri="{FF2B5EF4-FFF2-40B4-BE49-F238E27FC236}">
                <a16:creationId xmlns:a16="http://schemas.microsoft.com/office/drawing/2014/main" id="{5BBE1EB7-8D6A-5E27-796C-629D9EC4E80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A5483693-B56D-6021-CCAD-781FBA53D315}"/>
              </a:ext>
            </a:extLst>
          </p:cNvPr>
          <p:cNvSpPr>
            <a:spLocks noGrp="1"/>
          </p:cNvSpPr>
          <p:nvPr>
            <p:ph type="dt" sz="half" idx="10"/>
          </p:nvPr>
        </p:nvSpPr>
        <p:spPr/>
        <p:txBody>
          <a:bodyPr/>
          <a:lstStyle/>
          <a:p>
            <a:fld id="{6704429C-9FEC-4C8E-8600-01BE53474285}" type="datetimeFigureOut">
              <a:rPr lang="es-CO" smtClean="0"/>
              <a:t>3/03/2025</a:t>
            </a:fld>
            <a:endParaRPr lang="es-CO"/>
          </a:p>
        </p:txBody>
      </p:sp>
      <p:sp>
        <p:nvSpPr>
          <p:cNvPr id="5" name="Footer Placeholder 4">
            <a:extLst>
              <a:ext uri="{FF2B5EF4-FFF2-40B4-BE49-F238E27FC236}">
                <a16:creationId xmlns:a16="http://schemas.microsoft.com/office/drawing/2014/main" id="{E7DF4A46-C3BA-BF53-F07C-688676EB6332}"/>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1FD472D-27BD-8DED-924F-F6B19BAE6D8D}"/>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4738191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ortada con video 3">
    <p:spTree>
      <p:nvGrpSpPr>
        <p:cNvPr id="1" name=""/>
        <p:cNvGrpSpPr/>
        <p:nvPr/>
      </p:nvGrpSpPr>
      <p:grpSpPr>
        <a:xfrm>
          <a:off x="0" y="0"/>
          <a:ext cx="0" cy="0"/>
          <a:chOff x="0" y="0"/>
          <a:chExt cx="0" cy="0"/>
        </a:xfrm>
      </p:grpSpPr>
      <p:pic>
        <p:nvPicPr>
          <p:cNvPr id="3" name="Video 3">
            <a:hlinkClick r:id="" action="ppaction://media"/>
            <a:extLst>
              <a:ext uri="{FF2B5EF4-FFF2-40B4-BE49-F238E27FC236}">
                <a16:creationId xmlns:a16="http://schemas.microsoft.com/office/drawing/2014/main" id="{2A86E453-C656-D00C-C330-EC63FB9A345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806861"/>
            <a:ext cx="8772434"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675075"/>
            <a:ext cx="8772433"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2862739" y="2486479"/>
            <a:ext cx="3418522"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25169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64" fill="hold"/>
                                        <p:tgtEl>
                                          <p:spTgt spid="3"/>
                                        </p:tgtEl>
                                      </p:cBhvr>
                                    </p:cmd>
                                  </p:childTnLst>
                                </p:cTn>
                              </p:par>
                              <p:par>
                                <p:cTn id="7" presetID="10" presetClass="entr" presetSubtype="0" fill="hold" grpId="0" nodeType="withEffect">
                                  <p:stCondLst>
                                    <p:cond delay="500"/>
                                  </p:stCondLst>
                                  <p:iterate type="lt">
                                    <p:tmPct val="6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6" presetClass="entr" presetSubtype="37" fill="hold" nodeType="withEffect">
                                  <p:stCondLst>
                                    <p:cond delay="230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par>
                                <p:cTn id="13" presetID="10" presetClass="entr" presetSubtype="0" fill="hold" grpId="0" nodeType="withEffect">
                                  <p:stCondLst>
                                    <p:cond delay="260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ortada 1">
    <p:spTree>
      <p:nvGrpSpPr>
        <p:cNvPr id="1" name=""/>
        <p:cNvGrpSpPr/>
        <p:nvPr/>
      </p:nvGrpSpPr>
      <p:grpSpPr>
        <a:xfrm>
          <a:off x="0" y="0"/>
          <a:ext cx="0" cy="0"/>
          <a:chOff x="0" y="0"/>
          <a:chExt cx="0" cy="0"/>
        </a:xfrm>
      </p:grpSpPr>
      <p:pic>
        <p:nvPicPr>
          <p:cNvPr id="3" name="Imagen 2" descr="Patrón de fondo&#10;&#10;Descripción generada automáticamente">
            <a:extLst>
              <a:ext uri="{FF2B5EF4-FFF2-40B4-BE49-F238E27FC236}">
                <a16:creationId xmlns:a16="http://schemas.microsoft.com/office/drawing/2014/main" id="{744207F4-7A80-5E0B-5872-65537D34F9E4}"/>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08" b="7808"/>
          <a:stretch/>
        </p:blipFill>
        <p:spPr>
          <a:xfrm>
            <a:off x="0" y="-1"/>
            <a:ext cx="9144000" cy="5143501"/>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1"/>
            <a:ext cx="9144000" cy="5143501"/>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tx1">
                    <a:lumMod val="75000"/>
                    <a:lumOff val="25000"/>
                  </a:schemeClr>
                </a:solidFill>
              </a:defRPr>
            </a:lvl1pPr>
          </a:lstStyle>
          <a:p>
            <a:pPr lvl="0"/>
            <a:r>
              <a:rPr lang="es-ES"/>
              <a:t>Haga clic para modificar la fecha</a:t>
            </a:r>
          </a:p>
        </p:txBody>
      </p:sp>
      <p:sp>
        <p:nvSpPr>
          <p:cNvPr id="4" name="Rectángulo 3">
            <a:extLst>
              <a:ext uri="{FF2B5EF4-FFF2-40B4-BE49-F238E27FC236}">
                <a16:creationId xmlns:a16="http://schemas.microsoft.com/office/drawing/2014/main" id="{3C7D6469-9602-DEE0-AC88-6EE25897D0F0}"/>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229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par>
                                <p:cTn id="11" presetID="10" presetClass="entr" presetSubtype="0" fill="hold" grpId="0" nodeType="withEffect">
                                  <p:stCondLst>
                                    <p:cond delay="260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rta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47081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501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500"/>
                                  </p:stCondLst>
                                  <p:iterate type="lt">
                                    <p:tmPct val="600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6" presetClass="entr" presetSubtype="37" fill="hold" nodeType="withEffect">
                                  <p:stCondLst>
                                    <p:cond delay="230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rtadilla con sub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991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rtadill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rgbClr val="24397F"/>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0276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Portadilla con subtitul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rgbClr val="FFC000"/>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27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Portadilla">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chemeClr val="bg1"/>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673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 y="182880"/>
            <a:ext cx="8778240" cy="914400"/>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82880" y="1280160"/>
            <a:ext cx="8778240" cy="368046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999126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8" r:id="rId6"/>
    <p:sldLayoutId id="2147483679" r:id="rId7"/>
    <p:sldLayoutId id="2147483680" r:id="rId8"/>
    <p:sldLayoutId id="2147483681" r:id="rId9"/>
    <p:sldLayoutId id="2147483666" r:id="rId10"/>
    <p:sldLayoutId id="2147483667" r:id="rId11"/>
    <p:sldLayoutId id="2147483673" r:id="rId12"/>
    <p:sldLayoutId id="2147483668" r:id="rId13"/>
    <p:sldLayoutId id="2147483682" r:id="rId14"/>
    <p:sldLayoutId id="2147483669" r:id="rId15"/>
    <p:sldLayoutId id="2147483670" r:id="rId16"/>
    <p:sldLayoutId id="2147483671" r:id="rId17"/>
    <p:sldLayoutId id="2147483672" r:id="rId18"/>
    <p:sldLayoutId id="2147483684" r:id="rId19"/>
    <p:sldLayoutId id="2147483686" r:id="rId20"/>
    <p:sldLayoutId id="2147483685" r:id="rId21"/>
    <p:sldLayoutId id="2147483683" r:id="rId22"/>
    <p:sldLayoutId id="2147483687" r:id="rId23"/>
    <p:sldLayoutId id="2147483688" r:id="rId24"/>
    <p:sldLayoutId id="2147483689" r:id="rId25"/>
  </p:sldLayoutIdLst>
  <p:txStyles>
    <p:title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p:titleStyle>
    <p:body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7.jpeg"/><Relationship Id="rId7" Type="http://schemas.openxmlformats.org/officeDocument/2006/relationships/image" Target="../media/image28.png"/><Relationship Id="rId2" Type="http://schemas.openxmlformats.org/officeDocument/2006/relationships/image" Target="../media/image16.jpeg"/><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jpeg"/><Relationship Id="rId1" Type="http://schemas.openxmlformats.org/officeDocument/2006/relationships/slideLayout" Target="../slideLayouts/slideLayout4.xml"/><Relationship Id="rId5" Type="http://schemas.microsoft.com/office/2007/relationships/hdphoto" Target="../media/hdphoto7.wd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7.jpeg"/><Relationship Id="rId1" Type="http://schemas.openxmlformats.org/officeDocument/2006/relationships/slideLayout" Target="../slideLayouts/slideLayout4.xml"/><Relationship Id="rId6" Type="http://schemas.microsoft.com/office/2007/relationships/hdphoto" Target="../media/hdphoto9.wdp"/><Relationship Id="rId5" Type="http://schemas.openxmlformats.org/officeDocument/2006/relationships/image" Target="../media/image45.png"/><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7.jpe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7.jpeg"/><Relationship Id="rId1" Type="http://schemas.openxmlformats.org/officeDocument/2006/relationships/slideLayout" Target="../slideLayouts/slideLayout4.xml"/><Relationship Id="rId5" Type="http://schemas.microsoft.com/office/2007/relationships/hdphoto" Target="../media/hdphoto11.wdp"/><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7.jpeg"/><Relationship Id="rId1" Type="http://schemas.openxmlformats.org/officeDocument/2006/relationships/slideLayout" Target="../slideLayouts/slideLayout4.xml"/><Relationship Id="rId4" Type="http://schemas.microsoft.com/office/2007/relationships/hdphoto" Target="../media/hdphoto12.wdp"/></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7.jpeg"/><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87.png"/><Relationship Id="rId4" Type="http://schemas.microsoft.com/office/2007/relationships/hdphoto" Target="../media/hdphoto13.wdp"/></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7.jpeg"/><Relationship Id="rId1" Type="http://schemas.openxmlformats.org/officeDocument/2006/relationships/slideLayout" Target="../slideLayouts/slideLayout4.xml"/><Relationship Id="rId5" Type="http://schemas.microsoft.com/office/2007/relationships/hdphoto" Target="../media/hdphoto15.wdp"/><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7.jpeg"/><Relationship Id="rId1" Type="http://schemas.openxmlformats.org/officeDocument/2006/relationships/slideLayout" Target="../slideLayouts/slideLayout4.xml"/><Relationship Id="rId6" Type="http://schemas.microsoft.com/office/2007/relationships/hdphoto" Target="../media/hdphoto17.wdp"/><Relationship Id="rId5" Type="http://schemas.openxmlformats.org/officeDocument/2006/relationships/image" Target="../media/image92.png"/><Relationship Id="rId4" Type="http://schemas.microsoft.com/office/2007/relationships/hdphoto" Target="../media/hdphoto16.wdp"/></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7.jpeg"/><Relationship Id="rId1" Type="http://schemas.openxmlformats.org/officeDocument/2006/relationships/slideLayout" Target="../slideLayouts/slideLayout4.xml"/><Relationship Id="rId4" Type="http://schemas.microsoft.com/office/2007/relationships/hdphoto" Target="../media/hdphoto18.wdp"/></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7.jpeg"/><Relationship Id="rId1" Type="http://schemas.openxmlformats.org/officeDocument/2006/relationships/slideLayout" Target="../slideLayouts/slideLayout4.xml"/><Relationship Id="rId4" Type="http://schemas.microsoft.com/office/2007/relationships/hdphoto" Target="../media/hdphoto19.wdp"/></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jpeg"/><Relationship Id="rId1" Type="http://schemas.openxmlformats.org/officeDocument/2006/relationships/slideLayout" Target="../slideLayouts/slideLayout4.xml"/><Relationship Id="rId4" Type="http://schemas.microsoft.com/office/2007/relationships/hdphoto" Target="../media/hdphoto20.wdp"/></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jpeg"/><Relationship Id="rId1" Type="http://schemas.openxmlformats.org/officeDocument/2006/relationships/slideLayout" Target="../slideLayouts/slideLayout12.xml"/><Relationship Id="rId5" Type="http://schemas.openxmlformats.org/officeDocument/2006/relationships/image" Target="../media/image97.png"/><Relationship Id="rId4" Type="http://schemas.microsoft.com/office/2007/relationships/hdphoto" Target="../media/hdphoto20.wdp"/></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jpeg"/><Relationship Id="rId1" Type="http://schemas.openxmlformats.org/officeDocument/2006/relationships/slideLayout" Target="../slideLayouts/slideLayout4.xml"/><Relationship Id="rId4" Type="http://schemas.microsoft.com/office/2007/relationships/hdphoto" Target="../media/hdphoto20.wdp"/></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7.jpeg"/><Relationship Id="rId1" Type="http://schemas.openxmlformats.org/officeDocument/2006/relationships/slideLayout" Target="../slideLayouts/slideLayout4.xml"/><Relationship Id="rId4" Type="http://schemas.microsoft.com/office/2007/relationships/hdphoto" Target="../media/hdphoto2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21.gif"/></Relationships>
</file>

<file path=ppt/slides/_rels/slide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107.png"/><Relationship Id="rId4" Type="http://schemas.microsoft.com/office/2007/relationships/hdphoto" Target="../media/hdphoto22.wdp"/></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jpeg"/><Relationship Id="rId7"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a:extLst>
              <a:ext uri="{FF2B5EF4-FFF2-40B4-BE49-F238E27FC236}">
                <a16:creationId xmlns:a16="http://schemas.microsoft.com/office/drawing/2014/main" id="{2E06B4E9-48D5-3C90-4B72-9AB869AC5C9C}"/>
              </a:ext>
            </a:extLst>
          </p:cNvPr>
          <p:cNvSpPr txBox="1"/>
          <p:nvPr/>
        </p:nvSpPr>
        <p:spPr>
          <a:xfrm>
            <a:off x="2351165" y="1740753"/>
            <a:ext cx="4441670" cy="830997"/>
          </a:xfrm>
          <a:prstGeom prst="rect">
            <a:avLst/>
          </a:prstGeom>
          <a:noFill/>
        </p:spPr>
        <p:txBody>
          <a:bodyPr wrap="square" lIns="91440" tIns="45720" rIns="91440" bIns="45720" rtlCol="0" anchor="t">
            <a:spAutoFit/>
          </a:bodyPr>
          <a:lstStyle/>
          <a:p>
            <a:pPr algn="ctr"/>
            <a:r>
              <a:rPr lang="es-MX" sz="2400" b="1" dirty="0">
                <a:solidFill>
                  <a:schemeClr val="bg1"/>
                </a:solidFill>
                <a:latin typeface="Verdana" panose="020B0604030504040204" pitchFamily="34" charset="0"/>
                <a:ea typeface="Verdana" panose="020B0604030504040204" pitchFamily="34" charset="0"/>
              </a:rPr>
              <a:t>Modelos de lenguaje de gran tamaño</a:t>
            </a:r>
            <a:endParaRPr lang="es-MX" sz="2400" dirty="0">
              <a:solidFill>
                <a:srgbClr val="000000"/>
              </a:solidFill>
              <a:latin typeface="Verdana" panose="020B0604030504040204" pitchFamily="34" charset="0"/>
              <a:ea typeface="Verdana" panose="020B0604030504040204" pitchFamily="34" charset="0"/>
            </a:endParaRPr>
          </a:p>
        </p:txBody>
      </p:sp>
      <p:sp>
        <p:nvSpPr>
          <p:cNvPr id="12" name="TextBox 12">
            <a:extLst>
              <a:ext uri="{FF2B5EF4-FFF2-40B4-BE49-F238E27FC236}">
                <a16:creationId xmlns:a16="http://schemas.microsoft.com/office/drawing/2014/main" id="{293AC15E-C58B-A24F-E8DB-93376EB06FCD}"/>
              </a:ext>
            </a:extLst>
          </p:cNvPr>
          <p:cNvSpPr txBox="1">
            <a:spLocks noGrp="1"/>
          </p:cNvSpPr>
          <p:nvPr>
            <p:ph type="body" sz="quarter" idx="10"/>
          </p:nvPr>
        </p:nvSpPr>
        <p:spPr>
          <a:xfrm>
            <a:off x="182563" y="2838450"/>
            <a:ext cx="8778875" cy="371127"/>
          </a:xfrm>
          <a:prstGeom prst="rect">
            <a:avLst/>
          </a:prstGeom>
          <a:noFill/>
        </p:spPr>
        <p:txBody>
          <a:bodyPr wrap="square" rtlCol="0">
            <a:spAutoFit/>
          </a:bodyPr>
          <a:lstStyle/>
          <a:p>
            <a:r>
              <a:rPr lang="es-MX" sz="2000" dirty="0">
                <a:solidFill>
                  <a:srgbClr val="FFC002"/>
                </a:solidFill>
              </a:rPr>
              <a:t>BCRP – CEFA 2025</a:t>
            </a:r>
            <a:endParaRPr lang="es-CO" sz="2000" dirty="0">
              <a:solidFill>
                <a:srgbClr val="FFC002"/>
              </a:solidFill>
            </a:endParaRPr>
          </a:p>
        </p:txBody>
      </p:sp>
    </p:spTree>
    <p:extLst>
      <p:ext uri="{BB962C8B-B14F-4D97-AF65-F5344CB8AC3E}">
        <p14:creationId xmlns:p14="http://schemas.microsoft.com/office/powerpoint/2010/main" val="450077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Forma, Polígono&#10;&#10;El contenido generado por inteligencia artificial puede ser incorrecto.">
            <a:extLst>
              <a:ext uri="{FF2B5EF4-FFF2-40B4-BE49-F238E27FC236}">
                <a16:creationId xmlns:a16="http://schemas.microsoft.com/office/drawing/2014/main" id="{BC00BC75-8DBC-4680-48EC-60A21FA1763F}"/>
              </a:ext>
            </a:extLst>
          </p:cNvPr>
          <p:cNvPicPr>
            <a:picLocks noChangeAspect="1"/>
          </p:cNvPicPr>
          <p:nvPr/>
        </p:nvPicPr>
        <p:blipFill>
          <a:blip r:embed="rId2">
            <a:extLst>
              <a:ext uri="{28A0092B-C50C-407E-A947-70E740481C1C}">
                <a14:useLocalDpi xmlns:a14="http://schemas.microsoft.com/office/drawing/2010/main" val="0"/>
              </a:ext>
            </a:extLst>
          </a:blip>
          <a:srcRect l="98"/>
          <a:stretch/>
        </p:blipFill>
        <p:spPr>
          <a:xfrm>
            <a:off x="8930" y="0"/>
            <a:ext cx="9135076" cy="5143500"/>
          </a:xfrm>
          <a:prstGeom prst="rect">
            <a:avLst/>
          </a:prstGeom>
        </p:spPr>
      </p:pic>
      <p:pic>
        <p:nvPicPr>
          <p:cNvPr id="5" name="Imagen 4" descr="machine learning - When to use a neural network with just one output neuron  and when with multiple output neurons? - Stack Overflow">
            <a:extLst>
              <a:ext uri="{FF2B5EF4-FFF2-40B4-BE49-F238E27FC236}">
                <a16:creationId xmlns:a16="http://schemas.microsoft.com/office/drawing/2014/main" id="{43ADF20C-8678-3FBA-CC20-F121F7088ED4}"/>
              </a:ext>
            </a:extLst>
          </p:cNvPr>
          <p:cNvPicPr>
            <a:picLocks noChangeAspect="1"/>
          </p:cNvPicPr>
          <p:nvPr/>
        </p:nvPicPr>
        <p:blipFill>
          <a:blip r:embed="rId3"/>
          <a:stretch>
            <a:fillRect/>
          </a:stretch>
        </p:blipFill>
        <p:spPr>
          <a:xfrm>
            <a:off x="4723021" y="1586666"/>
            <a:ext cx="3977879" cy="3022402"/>
          </a:xfrm>
          <a:prstGeom prst="rect">
            <a:avLst/>
          </a:prstGeom>
        </p:spPr>
      </p:pic>
      <p:sp>
        <p:nvSpPr>
          <p:cNvPr id="4" name="CuadroTexto 3">
            <a:extLst>
              <a:ext uri="{FF2B5EF4-FFF2-40B4-BE49-F238E27FC236}">
                <a16:creationId xmlns:a16="http://schemas.microsoft.com/office/drawing/2014/main" id="{F2F29F1A-7023-4FC5-5F55-19BFCF4ABCDD}"/>
              </a:ext>
            </a:extLst>
          </p:cNvPr>
          <p:cNvSpPr txBox="1"/>
          <p:nvPr/>
        </p:nvSpPr>
        <p:spPr>
          <a:xfrm>
            <a:off x="956404" y="1496692"/>
            <a:ext cx="367450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l" rtl="0">
              <a:buFont typeface="Arial"/>
              <a:buChar char="•"/>
            </a:pPr>
            <a:r>
              <a:rPr lang="es-CO" sz="1400" kern="100">
                <a:latin typeface="Aptos"/>
                <a:ea typeface="Yu Mincho"/>
                <a:cs typeface="Arial"/>
              </a:rPr>
              <a:t>Red neuronal simple: </a:t>
            </a:r>
          </a:p>
          <a:p>
            <a:pPr marL="228600" indent="-228600" algn="l" rtl="0"/>
            <a:endParaRPr lang="es-ES" sz="1400"/>
          </a:p>
          <a:p>
            <a:pPr marL="0" indent="0" algn="l" rtl="0"/>
            <a:r>
              <a:rPr lang="es-CO" sz="1400" kern="100">
                <a:latin typeface="Aptos"/>
                <a:ea typeface="Yu Mincho"/>
                <a:cs typeface="Arial"/>
              </a:rPr>
              <a:t>Una red neuronal simple nos permite entonces relacionar una series de inputs con una serie de outputs, por medio de K unidades, esto lo podemos representar con la siguiente ecuación: </a:t>
            </a:r>
          </a:p>
          <a:p>
            <a:pPr marL="0" indent="0" algn="l"/>
            <a:endParaRPr lang="es-CO" sz="1400" kern="100">
              <a:ea typeface="Yu Mincho"/>
              <a:cs typeface="Arial"/>
            </a:endParaRPr>
          </a:p>
          <a:p>
            <a:endParaRPr lang="es-CO" sz="1400" kern="100">
              <a:latin typeface="Aptos"/>
              <a:ea typeface="Yu Mincho"/>
              <a:cs typeface="Arial"/>
            </a:endParaRPr>
          </a:p>
          <a:p>
            <a:endParaRPr lang="es-ES" sz="1400">
              <a:latin typeface="Aptos"/>
              <a:ea typeface="Yu Mincho"/>
              <a:cs typeface="Arial"/>
            </a:endParaRPr>
          </a:p>
          <a:p>
            <a:pPr marL="228600" indent="-228600" algn="l" rtl="0">
              <a:buFont typeface="Arial"/>
              <a:buChar char="•"/>
            </a:pPr>
            <a:r>
              <a:rPr lang="es-CO" sz="1400" kern="100">
                <a:latin typeface="Aptos"/>
                <a:ea typeface="Yu Mincho"/>
                <a:cs typeface="Arial"/>
              </a:rPr>
              <a:t>La función es entonces un componente clave del modelo entendiendo que este el que debe determinar la no-linealidad del problema.</a:t>
            </a:r>
            <a:endParaRPr lang="es-ES" sz="1400"/>
          </a:p>
        </p:txBody>
      </p:sp>
      <p:pic>
        <p:nvPicPr>
          <p:cNvPr id="8" name="Imagen 7" descr="Imagen que contiene Diagrama&#10;&#10;El contenido generado por inteligencia artificial puede ser incorrecto.">
            <a:extLst>
              <a:ext uri="{FF2B5EF4-FFF2-40B4-BE49-F238E27FC236}">
                <a16:creationId xmlns:a16="http://schemas.microsoft.com/office/drawing/2014/main" id="{391C176D-A18C-4FA7-CD89-A9275E1AE31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366038" y="2976849"/>
            <a:ext cx="3209330" cy="804268"/>
          </a:xfrm>
          <a:prstGeom prst="rect">
            <a:avLst/>
          </a:prstGeom>
        </p:spPr>
      </p:pic>
      <p:sp>
        <p:nvSpPr>
          <p:cNvPr id="9" name="TextBox 1">
            <a:extLst>
              <a:ext uri="{FF2B5EF4-FFF2-40B4-BE49-F238E27FC236}">
                <a16:creationId xmlns:a16="http://schemas.microsoft.com/office/drawing/2014/main" id="{BED5F846-7CEA-5598-FCEA-93E83E856B0F}"/>
              </a:ext>
            </a:extLst>
          </p:cNvPr>
          <p:cNvSpPr txBox="1"/>
          <p:nvPr/>
        </p:nvSpPr>
        <p:spPr>
          <a:xfrm>
            <a:off x="1212039" y="329619"/>
            <a:ext cx="6727153" cy="584775"/>
          </a:xfrm>
          <a:prstGeom prst="rect">
            <a:avLst/>
          </a:prstGeom>
          <a:noFill/>
        </p:spPr>
        <p:txBody>
          <a:bodyPr wrap="square" lIns="91440" tIns="45720" rIns="91440" bIns="45720" rtlCol="0" anchor="t">
            <a:spAutoFit/>
          </a:bodyPr>
          <a:lstStyle/>
          <a:p>
            <a:pPr algn="ctr"/>
            <a:r>
              <a:rPr lang="es-CO" sz="3200" b="1">
                <a:solidFill>
                  <a:srgbClr val="243671"/>
                </a:solidFill>
                <a:latin typeface="Verdana"/>
                <a:ea typeface="Verdana"/>
                <a:cs typeface="+mn-lt"/>
              </a:rPr>
              <a:t>Modelos de Deep </a:t>
            </a:r>
            <a:r>
              <a:rPr lang="es-CO" sz="3200" b="1" err="1">
                <a:solidFill>
                  <a:srgbClr val="243671"/>
                </a:solidFill>
                <a:latin typeface="Verdana"/>
                <a:ea typeface="Verdana"/>
                <a:cs typeface="+mn-lt"/>
              </a:rPr>
              <a:t>Learning</a:t>
            </a:r>
            <a:r>
              <a:rPr lang="es-CO" sz="3200" b="1">
                <a:solidFill>
                  <a:srgbClr val="243671"/>
                </a:solidFill>
                <a:latin typeface="Verdana"/>
                <a:ea typeface="Verdana"/>
                <a:cs typeface="+mn-lt"/>
              </a:rPr>
              <a:t> </a:t>
            </a:r>
            <a:endParaRPr lang="es-ES" sz="1600">
              <a:latin typeface="Verdana"/>
              <a:ea typeface="Verdana"/>
              <a:cs typeface="+mn-lt"/>
            </a:endParaRPr>
          </a:p>
        </p:txBody>
      </p:sp>
    </p:spTree>
    <p:extLst>
      <p:ext uri="{BB962C8B-B14F-4D97-AF65-F5344CB8AC3E}">
        <p14:creationId xmlns:p14="http://schemas.microsoft.com/office/powerpoint/2010/main" val="1358226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1EA5AA21-1C34-384E-315A-7FDA9894AA73}"/>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D97C8AB-45BD-1360-C285-61D05A545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5" y="11681"/>
            <a:ext cx="9144000" cy="5143500"/>
          </a:xfrm>
          <a:prstGeom prst="rect">
            <a:avLst/>
          </a:prstGeom>
        </p:spPr>
      </p:pic>
      <mc:AlternateContent xmlns:mc="http://schemas.openxmlformats.org/markup-compatibility/2006" xmlns:a14="http://schemas.microsoft.com/office/drawing/2010/main">
        <mc:Choice Requires="a14">
          <p:sp>
            <p:nvSpPr>
              <p:cNvPr id="3" name="TextBox 6">
                <a:extLst>
                  <a:ext uri="{FF2B5EF4-FFF2-40B4-BE49-F238E27FC236}">
                    <a16:creationId xmlns:a16="http://schemas.microsoft.com/office/drawing/2014/main" id="{ECB218CA-211D-A3C1-035B-DC8C85A19DE6}"/>
                  </a:ext>
                </a:extLst>
              </p:cNvPr>
              <p:cNvSpPr txBox="1"/>
              <p:nvPr/>
            </p:nvSpPr>
            <p:spPr>
              <a:xfrm>
                <a:off x="791274" y="1289035"/>
                <a:ext cx="7601359" cy="3416320"/>
              </a:xfrm>
              <a:prstGeom prst="rect">
                <a:avLst/>
              </a:prstGeom>
              <a:noFill/>
            </p:spPr>
            <p:txBody>
              <a:bodyPr wrap="square" lIns="91440" tIns="45720" rIns="91440" bIns="45720" rtlCol="0" anchor="t">
                <a:spAutoFit/>
              </a:bodyPr>
              <a:lstStyle/>
              <a:p>
                <a:r>
                  <a:rPr lang="es-ES" sz="2600" dirty="0">
                    <a:latin typeface="Verdana"/>
                    <a:ea typeface="Verdana"/>
                    <a:cs typeface="Times New Roman"/>
                  </a:rPr>
                  <a:t>A continuación, mostramos ejemplos posibles para la función de activación</a:t>
                </a:r>
                <a14:m>
                  <m:oMath xmlns:m="http://schemas.openxmlformats.org/officeDocument/2006/math">
                    <m:r>
                      <a:rPr lang="es-ES" sz="2600" b="0" i="0" smtClean="0">
                        <a:latin typeface="Cambria Math" panose="02040503050406030204" pitchFamily="18" charset="0"/>
                        <a:ea typeface="Verdana"/>
                        <a:cs typeface="Times New Roman"/>
                      </a:rPr>
                      <m:t> </m:t>
                    </m:r>
                    <m:sSub>
                      <m:sSubPr>
                        <m:ctrlPr>
                          <a:rPr lang="es-ES" sz="2600" i="1" smtClean="0">
                            <a:latin typeface="Cambria Math" panose="02040503050406030204" pitchFamily="18" charset="0"/>
                            <a:ea typeface="Verdana"/>
                            <a:cs typeface="Times New Roman"/>
                          </a:rPr>
                        </m:ctrlPr>
                      </m:sSubPr>
                      <m:e>
                        <m:r>
                          <a:rPr lang="es-ES" sz="2600" b="0" i="1" smtClean="0">
                            <a:latin typeface="Cambria Math" panose="02040503050406030204" pitchFamily="18" charset="0"/>
                            <a:ea typeface="Verdana"/>
                            <a:cs typeface="Times New Roman"/>
                          </a:rPr>
                          <m:t>h</m:t>
                        </m:r>
                      </m:e>
                      <m:sub>
                        <m:r>
                          <a:rPr lang="es-ES" sz="2600" b="0" i="1" smtClean="0">
                            <a:latin typeface="Cambria Math" panose="02040503050406030204" pitchFamily="18" charset="0"/>
                            <a:ea typeface="Verdana"/>
                            <a:cs typeface="Times New Roman"/>
                          </a:rPr>
                          <m:t>𝑘</m:t>
                        </m:r>
                      </m:sub>
                    </m:sSub>
                  </m:oMath>
                </a14:m>
                <a:r>
                  <a:rPr lang="es-ES" sz="2600" dirty="0">
                    <a:latin typeface="Verdana"/>
                    <a:ea typeface="Verdana"/>
                    <a:cs typeface="Times New Roman"/>
                  </a:rPr>
                  <a:t>. </a:t>
                </a:r>
              </a:p>
              <a:p>
                <a:endParaRPr lang="es-ES" dirty="0">
                  <a:latin typeface="Verdana"/>
                  <a:ea typeface="Verdana"/>
                </a:endParaRPr>
              </a:p>
              <a:p>
                <a:r>
                  <a:rPr lang="es-ES" sz="2600" dirty="0">
                    <a:latin typeface="Verdana"/>
                    <a:ea typeface="Verdana"/>
                    <a:cs typeface="Times New Roman"/>
                  </a:rPr>
                  <a:t>Función Sigmoide: </a:t>
                </a:r>
                <a:endParaRPr lang="es-ES" dirty="0">
                  <a:latin typeface="Verdana"/>
                  <a:ea typeface="Verdana"/>
                </a:endParaRPr>
              </a:p>
              <a:p>
                <a:endParaRPr lang="es-ES" sz="2600" dirty="0">
                  <a:latin typeface="Verdana"/>
                  <a:ea typeface="Verdana"/>
                  <a:cs typeface="Times New Roman"/>
                </a:endParaRPr>
              </a:p>
              <a:p>
                <a:endParaRPr lang="es-ES" sz="2600" dirty="0">
                  <a:latin typeface="Verdana"/>
                  <a:ea typeface="Verdana"/>
                  <a:cs typeface="Times New Roman"/>
                </a:endParaRPr>
              </a:p>
              <a:p>
                <a:r>
                  <a:rPr lang="es-ES" sz="2600" dirty="0">
                    <a:latin typeface="Verdana"/>
                    <a:ea typeface="Verdana"/>
                    <a:cs typeface="Times New Roman"/>
                  </a:rPr>
                  <a:t>Función </a:t>
                </a:r>
                <a:r>
                  <a:rPr lang="es-ES" sz="2600" dirty="0" err="1">
                    <a:latin typeface="Verdana"/>
                    <a:ea typeface="Verdana"/>
                    <a:cs typeface="Times New Roman"/>
                  </a:rPr>
                  <a:t>ReLU</a:t>
                </a:r>
                <a:r>
                  <a:rPr lang="es-ES" sz="2600" dirty="0">
                    <a:latin typeface="Verdana"/>
                    <a:ea typeface="Verdana"/>
                    <a:cs typeface="Times New Roman"/>
                  </a:rPr>
                  <a:t>: </a:t>
                </a:r>
                <a:endParaRPr lang="es-ES" dirty="0">
                  <a:latin typeface="Verdana"/>
                  <a:ea typeface="Verdana"/>
                </a:endParaRPr>
              </a:p>
              <a:p>
                <a:endParaRPr lang="es-ES" sz="2600" dirty="0">
                  <a:latin typeface="Verdana"/>
                  <a:ea typeface="Verdana"/>
                  <a:cs typeface="Times New Roman"/>
                </a:endParaRPr>
              </a:p>
              <a:p>
                <a:endParaRPr lang="es-ES" sz="1600" dirty="0">
                  <a:latin typeface="Verdana"/>
                  <a:ea typeface="Verdana"/>
                  <a:cs typeface="Times New Roman"/>
                </a:endParaRPr>
              </a:p>
            </p:txBody>
          </p:sp>
        </mc:Choice>
        <mc:Fallback xmlns="">
          <p:sp>
            <p:nvSpPr>
              <p:cNvPr id="3" name="TextBox 6">
                <a:extLst>
                  <a:ext uri="{FF2B5EF4-FFF2-40B4-BE49-F238E27FC236}">
                    <a16:creationId xmlns:a16="http://schemas.microsoft.com/office/drawing/2014/main" id="{ECB218CA-211D-A3C1-035B-DC8C85A19DE6}"/>
                  </a:ext>
                </a:extLst>
              </p:cNvPr>
              <p:cNvSpPr txBox="1">
                <a:spLocks noRot="1" noChangeAspect="1" noMove="1" noResize="1" noEditPoints="1" noAdjustHandles="1" noChangeArrowheads="1" noChangeShapeType="1" noTextEdit="1"/>
              </p:cNvSpPr>
              <p:nvPr/>
            </p:nvSpPr>
            <p:spPr>
              <a:xfrm>
                <a:off x="791274" y="1289035"/>
                <a:ext cx="7601359" cy="3416320"/>
              </a:xfrm>
              <a:prstGeom prst="rect">
                <a:avLst/>
              </a:prstGeom>
              <a:blipFill>
                <a:blip r:embed="rId4"/>
                <a:stretch>
                  <a:fillRect l="-1443" t="-1604"/>
                </a:stretch>
              </a:blipFill>
            </p:spPr>
            <p:txBody>
              <a:bodyPr/>
              <a:lstStyle/>
              <a:p>
                <a:r>
                  <a:rPr lang="es-CO">
                    <a:noFill/>
                  </a:rPr>
                  <a:t> </a:t>
                </a:r>
              </a:p>
            </p:txBody>
          </p:sp>
        </mc:Fallback>
      </mc:AlternateContent>
      <p:sp>
        <p:nvSpPr>
          <p:cNvPr id="4" name="CuadroTexto 3">
            <a:extLst>
              <a:ext uri="{FF2B5EF4-FFF2-40B4-BE49-F238E27FC236}">
                <a16:creationId xmlns:a16="http://schemas.microsoft.com/office/drawing/2014/main" id="{B3FE95AE-CE68-E037-65D9-831DFE6AD6C6}"/>
              </a:ext>
            </a:extLst>
          </p:cNvPr>
          <p:cNvSpPr txBox="1"/>
          <p:nvPr/>
        </p:nvSpPr>
        <p:spPr>
          <a:xfrm>
            <a:off x="790854" y="412189"/>
            <a:ext cx="63775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3200" b="1" dirty="0">
                <a:solidFill>
                  <a:srgbClr val="243671"/>
                </a:solidFill>
                <a:latin typeface="Verdana"/>
                <a:ea typeface="Verdana"/>
              </a:rPr>
              <a:t>Modelos de Deep </a:t>
            </a:r>
            <a:r>
              <a:rPr lang="es-CO" sz="3200" b="1" dirty="0" err="1">
                <a:solidFill>
                  <a:srgbClr val="243671"/>
                </a:solidFill>
                <a:latin typeface="Verdana"/>
                <a:ea typeface="Verdana"/>
              </a:rPr>
              <a:t>Learning</a:t>
            </a:r>
            <a:r>
              <a:rPr lang="es-CO" sz="3200" b="1" dirty="0">
                <a:solidFill>
                  <a:srgbClr val="243671"/>
                </a:solidFill>
                <a:latin typeface="Verdana"/>
                <a:ea typeface="Verdana"/>
              </a:rPr>
              <a:t> </a:t>
            </a:r>
            <a:r>
              <a:rPr lang="es-ES" sz="3200" dirty="0">
                <a:solidFill>
                  <a:srgbClr val="243671"/>
                </a:solidFill>
                <a:latin typeface="Verdana"/>
                <a:ea typeface="Verdana"/>
              </a:rPr>
              <a:t>​</a:t>
            </a:r>
            <a:endParaRPr lang="es-ES" dirty="0">
              <a:solidFill>
                <a:srgbClr val="243671"/>
              </a:solidFill>
              <a:latin typeface="Verdana"/>
              <a:ea typeface="Verdana"/>
            </a:endParaRPr>
          </a:p>
        </p:txBody>
      </p:sp>
      <p:pic>
        <p:nvPicPr>
          <p:cNvPr id="5" name="Imagen 4" descr="Imagen que contiene Texto&#10;&#10;El contenido generado por inteligencia artificial puede ser incorrecto.">
            <a:extLst>
              <a:ext uri="{FF2B5EF4-FFF2-40B4-BE49-F238E27FC236}">
                <a16:creationId xmlns:a16="http://schemas.microsoft.com/office/drawing/2014/main" id="{E2D8D91F-4C58-49CD-8E79-54C64F61647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532999" y="2657189"/>
            <a:ext cx="2638425" cy="1009650"/>
          </a:xfrm>
          <a:prstGeom prst="rect">
            <a:avLst/>
          </a:prstGeom>
        </p:spPr>
      </p:pic>
      <p:pic>
        <p:nvPicPr>
          <p:cNvPr id="6" name="Imagen 5">
            <a:extLst>
              <a:ext uri="{FF2B5EF4-FFF2-40B4-BE49-F238E27FC236}">
                <a16:creationId xmlns:a16="http://schemas.microsoft.com/office/drawing/2014/main" id="{90DE36B9-B4EA-3435-8387-43FA5EF617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509837" y="3963590"/>
            <a:ext cx="4981575" cy="1038225"/>
          </a:xfrm>
          <a:prstGeom prst="rect">
            <a:avLst/>
          </a:prstGeom>
        </p:spPr>
      </p:pic>
    </p:spTree>
    <p:extLst>
      <p:ext uri="{BB962C8B-B14F-4D97-AF65-F5344CB8AC3E}">
        <p14:creationId xmlns:p14="http://schemas.microsoft.com/office/powerpoint/2010/main" val="1560479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F5375-00D2-8C09-A871-D33179566DE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F4903D5-03CF-349D-19AB-E83190D4C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D7E82C5F-FA8C-BE3B-464D-6B952524AFE2}"/>
              </a:ext>
            </a:extLst>
          </p:cNvPr>
          <p:cNvSpPr txBox="1"/>
          <p:nvPr/>
        </p:nvSpPr>
        <p:spPr>
          <a:xfrm>
            <a:off x="928507" y="492532"/>
            <a:ext cx="7478178" cy="584775"/>
          </a:xfrm>
          <a:prstGeom prst="rect">
            <a:avLst/>
          </a:prstGeom>
          <a:noFill/>
        </p:spPr>
        <p:txBody>
          <a:bodyPr wrap="square" lIns="91440" tIns="45720" rIns="91440" bIns="45720" rtlCol="0" anchor="t">
            <a:spAutoFit/>
          </a:bodyPr>
          <a:lstStyle/>
          <a:p>
            <a:r>
              <a:rPr lang="es-CO" sz="3200" b="1" dirty="0">
                <a:solidFill>
                  <a:srgbClr val="243671"/>
                </a:solidFill>
                <a:latin typeface="Verdana" panose="020B0604030504040204" pitchFamily="34" charset="0"/>
                <a:ea typeface="Verdana" panose="020B0604030504040204" pitchFamily="34" charset="0"/>
              </a:rPr>
              <a:t>Modelos de Deep </a:t>
            </a:r>
            <a:r>
              <a:rPr lang="es-CO" sz="3200" b="1" dirty="0" err="1">
                <a:solidFill>
                  <a:srgbClr val="243671"/>
                </a:solidFill>
                <a:latin typeface="Verdana" panose="020B0604030504040204" pitchFamily="34" charset="0"/>
                <a:ea typeface="Verdana" panose="020B0604030504040204" pitchFamily="34" charset="0"/>
              </a:rPr>
              <a:t>Learning</a:t>
            </a:r>
            <a:r>
              <a:rPr lang="es-CO" sz="3200" b="1" dirty="0">
                <a:solidFill>
                  <a:srgbClr val="243671"/>
                </a:solidFill>
                <a:latin typeface="Verdana" panose="020B0604030504040204" pitchFamily="34" charset="0"/>
                <a:ea typeface="Verdana" panose="020B0604030504040204" pitchFamily="34" charset="0"/>
              </a:rPr>
              <a:t> </a:t>
            </a:r>
            <a:endParaRPr lang="es-CO" sz="3200" dirty="0">
              <a:solidFill>
                <a:srgbClr val="243671"/>
              </a:solidFill>
              <a:latin typeface="Verdana" panose="020B0604030504040204" pitchFamily="34" charset="0"/>
              <a:ea typeface="Verdana" panose="020B0604030504040204" pitchFamily="34" charset="0"/>
            </a:endParaRPr>
          </a:p>
        </p:txBody>
      </p:sp>
      <p:sp>
        <p:nvSpPr>
          <p:cNvPr id="13" name="TextBox 5">
            <a:extLst>
              <a:ext uri="{FF2B5EF4-FFF2-40B4-BE49-F238E27FC236}">
                <a16:creationId xmlns:a16="http://schemas.microsoft.com/office/drawing/2014/main" id="{E5C7F24F-F412-01B7-44CC-840F974DB139}"/>
              </a:ext>
            </a:extLst>
          </p:cNvPr>
          <p:cNvSpPr txBox="1"/>
          <p:nvPr/>
        </p:nvSpPr>
        <p:spPr>
          <a:xfrm>
            <a:off x="928507" y="1466374"/>
            <a:ext cx="6886755" cy="2862322"/>
          </a:xfrm>
          <a:prstGeom prst="rect">
            <a:avLst/>
          </a:prstGeom>
          <a:noFill/>
        </p:spPr>
        <p:txBody>
          <a:bodyPr wrap="square" lIns="91440" tIns="45720" rIns="91440" bIns="45720" anchor="t">
            <a:spAutoFit/>
          </a:bodyPr>
          <a:lstStyle/>
          <a:p>
            <a:r>
              <a:rPr lang="es-MX" dirty="0">
                <a:latin typeface="Verdana" panose="020B0604030504040204" pitchFamily="34" charset="0"/>
                <a:ea typeface="Verdana" panose="020B0604030504040204" pitchFamily="34" charset="0"/>
                <a:cs typeface="+mn-lt"/>
              </a:rPr>
              <a:t>•Un ejemplo de red neuronal simple se puede considerar el modelo de la regresión logística. En el caso de una regresión logística queremos resolver un problema de clasificación lo que generalmente implica traducir en una de dos categorías (1 si hará default 0 si no hará default):</a:t>
            </a:r>
            <a:endParaRPr lang="es-ES" dirty="0">
              <a:latin typeface="Verdana" panose="020B0604030504040204" pitchFamily="34" charset="0"/>
              <a:ea typeface="Verdana" panose="020B0604030504040204" pitchFamily="34" charset="0"/>
              <a:cs typeface="+mn-lt"/>
            </a:endParaRPr>
          </a:p>
          <a:p>
            <a:endParaRPr lang="es-MX" dirty="0">
              <a:latin typeface="Verdana" panose="020B0604030504040204" pitchFamily="34" charset="0"/>
              <a:ea typeface="Verdana" panose="020B0604030504040204" pitchFamily="34" charset="0"/>
              <a:cs typeface="+mn-lt"/>
            </a:endParaRPr>
          </a:p>
          <a:p>
            <a:r>
              <a:rPr lang="es-MX" dirty="0">
                <a:latin typeface="Verdana" panose="020B0604030504040204" pitchFamily="34" charset="0"/>
                <a:ea typeface="Verdana" panose="020B0604030504040204" pitchFamily="34" charset="0"/>
                <a:cs typeface="+mn-lt"/>
              </a:rPr>
              <a:t>•Este tipo de modelos asigna una probabilidad a cada ‘output’ y con base a dicha probabilidad se puede delimitar el escenario entre default y no default. </a:t>
            </a:r>
          </a:p>
          <a:p>
            <a:endParaRPr lang="es-MX" sz="1800" dirty="0">
              <a:latin typeface="Verdana" panose="020B0604030504040204" pitchFamily="34" charset="0"/>
              <a:ea typeface="Verdana" panose="020B0604030504040204" pitchFamily="34" charset="0"/>
              <a:cs typeface="Times New Roman"/>
            </a:endParaRPr>
          </a:p>
        </p:txBody>
      </p:sp>
      <p:pic>
        <p:nvPicPr>
          <p:cNvPr id="3" name="Imagen 2">
            <a:extLst>
              <a:ext uri="{FF2B5EF4-FFF2-40B4-BE49-F238E27FC236}">
                <a16:creationId xmlns:a16="http://schemas.microsoft.com/office/drawing/2014/main" id="{FDB98DD9-8BEC-B829-FD54-1A8932F43B0C}"/>
              </a:ext>
            </a:extLst>
          </p:cNvPr>
          <p:cNvPicPr>
            <a:picLocks noChangeAspect="1"/>
          </p:cNvPicPr>
          <p:nvPr/>
        </p:nvPicPr>
        <p:blipFill>
          <a:blip r:embed="rId3">
            <a:alphaModFix amt="5000"/>
          </a:blip>
          <a:stretch>
            <a:fillRect/>
          </a:stretch>
        </p:blipFill>
        <p:spPr>
          <a:xfrm>
            <a:off x="4695645" y="133350"/>
            <a:ext cx="4876800" cy="4876800"/>
          </a:xfrm>
          <a:prstGeom prst="rect">
            <a:avLst/>
          </a:prstGeom>
        </p:spPr>
      </p:pic>
      <p:pic>
        <p:nvPicPr>
          <p:cNvPr id="2" name="Imagen 1">
            <a:extLst>
              <a:ext uri="{FF2B5EF4-FFF2-40B4-BE49-F238E27FC236}">
                <a16:creationId xmlns:a16="http://schemas.microsoft.com/office/drawing/2014/main" id="{4FD36EF5-6CC2-5097-3CA7-26B16D3002B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927864" y="3936683"/>
            <a:ext cx="3535561" cy="917377"/>
          </a:xfrm>
          <a:prstGeom prst="rect">
            <a:avLst/>
          </a:prstGeom>
        </p:spPr>
      </p:pic>
    </p:spTree>
    <p:extLst>
      <p:ext uri="{BB962C8B-B14F-4D97-AF65-F5344CB8AC3E}">
        <p14:creationId xmlns:p14="http://schemas.microsoft.com/office/powerpoint/2010/main" val="239962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FAE5A-0BD9-6D09-98F3-3AD598CB920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BC6F84EC-3B98-EB1D-F35D-1BC6A3D14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5A19FF22-5A97-BF24-5661-BA0F456D94E9}"/>
              </a:ext>
            </a:extLst>
          </p:cNvPr>
          <p:cNvSpPr txBox="1"/>
          <p:nvPr/>
        </p:nvSpPr>
        <p:spPr>
          <a:xfrm>
            <a:off x="446896" y="651370"/>
            <a:ext cx="6157538" cy="461665"/>
          </a:xfrm>
          <a:prstGeom prst="rect">
            <a:avLst/>
          </a:prstGeom>
          <a:noFill/>
        </p:spPr>
        <p:txBody>
          <a:bodyPr wrap="square" lIns="91440" tIns="45720" rIns="91440" bIns="45720" rtlCol="0" anchor="t">
            <a:spAutoFit/>
          </a:bodyPr>
          <a:lstStyle/>
          <a:p>
            <a:r>
              <a:rPr lang="es-CO" sz="2400" b="1" baseline="0" dirty="0">
                <a:solidFill>
                  <a:srgbClr val="243671"/>
                </a:solidFill>
                <a:latin typeface="Verdana"/>
                <a:ea typeface="Verdana"/>
              </a:rPr>
              <a:t>Modelos de Regresión Logística</a:t>
            </a:r>
            <a:r>
              <a:rPr lang="es-CO" sz="2400">
                <a:solidFill>
                  <a:srgbClr val="243671"/>
                </a:solidFill>
                <a:latin typeface="Verdana"/>
                <a:ea typeface="Verdana"/>
                <a:cs typeface="Aptos"/>
              </a:rPr>
              <a:t>​👩‍💻</a:t>
            </a:r>
            <a:endParaRPr lang="es-CO" sz="3600" b="1" dirty="0">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2" name="TextBox 2">
                <a:extLst>
                  <a:ext uri="{FF2B5EF4-FFF2-40B4-BE49-F238E27FC236}">
                    <a16:creationId xmlns:a16="http://schemas.microsoft.com/office/drawing/2014/main" id="{326E322B-D0DF-1989-2E24-406E7C922B12}"/>
                  </a:ext>
                </a:extLst>
              </p:cNvPr>
              <p:cNvSpPr txBox="1"/>
              <p:nvPr/>
            </p:nvSpPr>
            <p:spPr>
              <a:xfrm>
                <a:off x="446896" y="1352809"/>
                <a:ext cx="8099667" cy="3293209"/>
              </a:xfrm>
              <a:prstGeom prst="rect">
                <a:avLst/>
              </a:prstGeom>
              <a:noFill/>
            </p:spPr>
            <p:txBody>
              <a:bodyPr wrap="square" lIns="91440" tIns="45720" rIns="91440" bIns="45720" rtlCol="0" anchor="t">
                <a:spAutoFit/>
              </a:bodyPr>
              <a:lstStyle/>
              <a:p>
                <a:endParaRPr lang="es-MX" sz="1200" dirty="0">
                  <a:latin typeface="Verdana" panose="020B0604030504040204" pitchFamily="34" charset="0"/>
                  <a:ea typeface="Verdana" panose="020B0604030504040204" pitchFamily="34" charset="0"/>
                  <a:cs typeface="Times New Roman"/>
                </a:endParaRPr>
              </a:p>
              <a:p>
                <a:r>
                  <a:rPr lang="es-CO" sz="1400" dirty="0">
                    <a:latin typeface="Verdana" panose="020B0604030504040204" pitchFamily="34" charset="0"/>
                    <a:ea typeface="Verdana" panose="020B0604030504040204" pitchFamily="34" charset="0"/>
                    <a:cs typeface="+mn-lt"/>
                  </a:rPr>
                  <a:t>El cuál se puede generalizar como: </a:t>
                </a:r>
              </a:p>
              <a:p>
                <a:endParaRPr lang="es-CO" sz="1400" dirty="0">
                  <a:latin typeface="Verdana" panose="020B0604030504040204" pitchFamily="34" charset="0"/>
                  <a:ea typeface="Verdana" panose="020B0604030504040204" pitchFamily="34" charset="0"/>
                  <a:cs typeface="+mn-lt"/>
                </a:endParaRPr>
              </a:p>
              <a:p>
                <a:endParaRPr lang="es-CO" sz="1400" dirty="0">
                  <a:latin typeface="Verdana" panose="020B0604030504040204" pitchFamily="34" charset="0"/>
                  <a:ea typeface="Verdana" panose="020B0604030504040204" pitchFamily="34" charset="0"/>
                  <a:cs typeface="+mn-lt"/>
                </a:endParaRPr>
              </a:p>
              <a:p>
                <a:r>
                  <a:rPr lang="es-CO" sz="1400" dirty="0">
                    <a:latin typeface="Verdana" panose="020B0604030504040204" pitchFamily="34" charset="0"/>
                    <a:ea typeface="Verdana" panose="020B0604030504040204" pitchFamily="34" charset="0"/>
                    <a:cs typeface="+mn-lt"/>
                  </a:rPr>
                  <a:t>Es decir lo queremos es obtener una transformación del modelo de regresión lineal que nos ayude a obtener una probabilidad asociado a cada resultado. De manera más específica se asumía que había una variable latente </a:t>
                </a:r>
                <a14:m>
                  <m:oMath xmlns:m="http://schemas.openxmlformats.org/officeDocument/2006/math">
                    <m:sSup>
                      <m:sSupPr>
                        <m:ctrlPr>
                          <a:rPr lang="es-CO" sz="1400" i="1" smtClean="0">
                            <a:latin typeface="Cambria Math" panose="02040503050406030204" pitchFamily="18" charset="0"/>
                            <a:ea typeface="Verdana" panose="020B0604030504040204" pitchFamily="34" charset="0"/>
                            <a:cs typeface="+mn-lt"/>
                          </a:rPr>
                        </m:ctrlPr>
                      </m:sSupPr>
                      <m:e>
                        <m:r>
                          <a:rPr lang="es-ES" sz="1400" b="0" i="1" smtClean="0">
                            <a:latin typeface="Cambria Math" panose="02040503050406030204" pitchFamily="18" charset="0"/>
                            <a:ea typeface="Verdana" panose="020B0604030504040204" pitchFamily="34" charset="0"/>
                            <a:cs typeface="+mn-lt"/>
                          </a:rPr>
                          <m:t>𝑦</m:t>
                        </m:r>
                      </m:e>
                      <m:sup>
                        <m:r>
                          <a:rPr lang="es-ES" sz="1400" b="0" i="1" smtClean="0">
                            <a:latin typeface="Cambria Math" panose="02040503050406030204" pitchFamily="18" charset="0"/>
                            <a:ea typeface="Verdana" panose="020B0604030504040204" pitchFamily="34" charset="0"/>
                            <a:cs typeface="+mn-lt"/>
                          </a:rPr>
                          <m:t>∗</m:t>
                        </m:r>
                      </m:sup>
                    </m:sSup>
                    <m:r>
                      <a:rPr lang="es-ES" sz="1400" b="0" i="1" smtClean="0">
                        <a:latin typeface="Cambria Math" panose="02040503050406030204" pitchFamily="18" charset="0"/>
                        <a:ea typeface="Verdana" panose="020B0604030504040204" pitchFamily="34" charset="0"/>
                        <a:cs typeface="+mn-lt"/>
                      </a:rPr>
                      <m:t>=</m:t>
                    </m:r>
                    <m:r>
                      <a:rPr lang="es-ES" sz="1400" b="0" i="1" smtClean="0">
                        <a:latin typeface="Cambria Math" panose="02040503050406030204" pitchFamily="18" charset="0"/>
                        <a:ea typeface="Verdana" panose="020B0604030504040204" pitchFamily="34" charset="0"/>
                        <a:cs typeface="+mn-lt"/>
                      </a:rPr>
                      <m:t>𝑋</m:t>
                    </m:r>
                    <m:r>
                      <a:rPr lang="es-ES" sz="1400" b="0" i="1" smtClean="0">
                        <a:latin typeface="Cambria Math" panose="02040503050406030204" pitchFamily="18" charset="0"/>
                        <a:ea typeface="Cambria Math" panose="02040503050406030204" pitchFamily="18" charset="0"/>
                        <a:cs typeface="+mn-lt"/>
                      </a:rPr>
                      <m:t>𝛽</m:t>
                    </m:r>
                    <m:r>
                      <a:rPr lang="es-ES" sz="1400" b="0" i="1" smtClean="0">
                        <a:latin typeface="Cambria Math" panose="02040503050406030204" pitchFamily="18" charset="0"/>
                        <a:ea typeface="Cambria Math" panose="02040503050406030204" pitchFamily="18" charset="0"/>
                        <a:cs typeface="+mn-lt"/>
                      </a:rPr>
                      <m:t>+</m:t>
                    </m:r>
                    <m:r>
                      <a:rPr lang="es-ES" sz="1400" b="0" i="1" smtClean="0">
                        <a:latin typeface="Cambria Math" panose="02040503050406030204" pitchFamily="18" charset="0"/>
                        <a:ea typeface="Cambria Math" panose="02040503050406030204" pitchFamily="18" charset="0"/>
                        <a:cs typeface="+mn-lt"/>
                      </a:rPr>
                      <m:t>𝜖</m:t>
                    </m:r>
                  </m:oMath>
                </a14:m>
                <a:r>
                  <a:rPr lang="es-CO" sz="1400" dirty="0">
                    <a:latin typeface="Verdana" panose="020B0604030504040204" pitchFamily="34" charset="0"/>
                    <a:ea typeface="Verdana" panose="020B0604030504040204" pitchFamily="34" charset="0"/>
                    <a:cs typeface="+mn-lt"/>
                  </a:rPr>
                  <a:t>, si esta variable latente es mayor a cero, entonces la variable de respuesta va a tener un valor de 1 formalmente.  </a:t>
                </a:r>
              </a:p>
              <a:p>
                <a:endParaRPr lang="es-CO" sz="1400" dirty="0">
                  <a:latin typeface="Verdana" panose="020B0604030504040204" pitchFamily="34" charset="0"/>
                  <a:ea typeface="Verdana" panose="020B0604030504040204" pitchFamily="34" charset="0"/>
                  <a:cs typeface="Times New Roman"/>
                </a:endParaRPr>
              </a:p>
              <a:p>
                <a:endParaRPr lang="es-CO" sz="1400" dirty="0">
                  <a:latin typeface="Verdana" panose="020B0604030504040204" pitchFamily="34" charset="0"/>
                  <a:ea typeface="Verdana" panose="020B0604030504040204" pitchFamily="34" charset="0"/>
                  <a:cs typeface="+mn-lt"/>
                </a:endParaRPr>
              </a:p>
              <a:p>
                <a:r>
                  <a:rPr lang="es-CO" sz="1400" dirty="0">
                    <a:latin typeface="Verdana" panose="020B0604030504040204" pitchFamily="34" charset="0"/>
                    <a:ea typeface="Verdana" panose="020B0604030504040204" pitchFamily="34" charset="0"/>
                    <a:cs typeface="+mn-lt"/>
                  </a:rPr>
                  <a:t>Esta transformación particularmente para los modelos </a:t>
                </a:r>
                <a:r>
                  <a:rPr lang="es-CO" sz="1400" dirty="0" err="1">
                    <a:latin typeface="Verdana" panose="020B0604030504040204" pitchFamily="34" charset="0"/>
                    <a:ea typeface="Verdana" panose="020B0604030504040204" pitchFamily="34" charset="0"/>
                    <a:cs typeface="+mn-lt"/>
                  </a:rPr>
                  <a:t>Logit</a:t>
                </a:r>
                <a:r>
                  <a:rPr lang="es-CO" sz="1400" dirty="0">
                    <a:latin typeface="Verdana" panose="020B0604030504040204" pitchFamily="34" charset="0"/>
                    <a:ea typeface="Verdana" panose="020B0604030504040204" pitchFamily="34" charset="0"/>
                    <a:cs typeface="+mn-lt"/>
                  </a:rPr>
                  <a:t> era la transformación sigmoide.</a:t>
                </a:r>
                <a:endParaRPr lang="es-CO" sz="1600" dirty="0">
                  <a:latin typeface="Verdana" panose="020B0604030504040204" pitchFamily="34" charset="0"/>
                  <a:ea typeface="Verdana" panose="020B0604030504040204" pitchFamily="34" charset="0"/>
                </a:endParaRPr>
              </a:p>
              <a:p>
                <a:endParaRPr lang="es-CO" sz="1400" dirty="0">
                  <a:latin typeface="Verdana" panose="020B0604030504040204" pitchFamily="34" charset="0"/>
                  <a:ea typeface="Verdana" panose="020B0604030504040204" pitchFamily="34" charset="0"/>
                  <a:cs typeface="Times New Roman"/>
                </a:endParaRPr>
              </a:p>
              <a:p>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2" name="TextBox 2">
                <a:extLst>
                  <a:ext uri="{FF2B5EF4-FFF2-40B4-BE49-F238E27FC236}">
                    <a16:creationId xmlns:a16="http://schemas.microsoft.com/office/drawing/2014/main" id="{326E322B-D0DF-1989-2E24-406E7C922B12}"/>
                  </a:ext>
                </a:extLst>
              </p:cNvPr>
              <p:cNvSpPr txBox="1">
                <a:spLocks noRot="1" noChangeAspect="1" noMove="1" noResize="1" noEditPoints="1" noAdjustHandles="1" noChangeArrowheads="1" noChangeShapeType="1" noTextEdit="1"/>
              </p:cNvSpPr>
              <p:nvPr/>
            </p:nvSpPr>
            <p:spPr>
              <a:xfrm>
                <a:off x="446896" y="1352809"/>
                <a:ext cx="8099667" cy="3293209"/>
              </a:xfrm>
              <a:prstGeom prst="rect">
                <a:avLst/>
              </a:prstGeom>
              <a:blipFill>
                <a:blip r:embed="rId3"/>
                <a:stretch>
                  <a:fillRect l="-22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TextBox 2">
                <a:extLst>
                  <a:ext uri="{FF2B5EF4-FFF2-40B4-BE49-F238E27FC236}">
                    <a16:creationId xmlns:a16="http://schemas.microsoft.com/office/drawing/2014/main" id="{DCDE3439-55D3-8BAA-1B4F-FC05D3091906}"/>
                  </a:ext>
                </a:extLst>
              </p:cNvPr>
              <p:cNvSpPr txBox="1"/>
              <p:nvPr/>
            </p:nvSpPr>
            <p:spPr>
              <a:xfrm>
                <a:off x="3265358" y="1843075"/>
                <a:ext cx="2613284" cy="307777"/>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𝑃</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𝑦</m:t>
                          </m:r>
                          <m:r>
                            <a:rPr lang="es-ES" sz="1400" b="0" i="1" smtClean="0">
                              <a:latin typeface="Cambria Math" panose="02040503050406030204" pitchFamily="18" charset="0"/>
                              <a:ea typeface="Verdana" panose="020B0604030504040204" pitchFamily="34" charset="0"/>
                              <a:cs typeface="Times New Roman"/>
                            </a:rPr>
                            <m:t>=1</m:t>
                          </m:r>
                        </m:e>
                        <m:e>
                          <m:r>
                            <a:rPr lang="es-ES" sz="1400" b="0" i="1" smtClean="0">
                              <a:latin typeface="Cambria Math" panose="02040503050406030204" pitchFamily="18" charset="0"/>
                              <a:ea typeface="Verdana" panose="020B0604030504040204" pitchFamily="34" charset="0"/>
                              <a:cs typeface="Times New Roman"/>
                            </a:rPr>
                            <m:t>𝑋</m:t>
                          </m:r>
                        </m:e>
                      </m:d>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𝐺</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e>
                      </m:d>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𝑝</m:t>
                      </m:r>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m:t>
                      </m:r>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4" name="TextBox 2">
                <a:extLst>
                  <a:ext uri="{FF2B5EF4-FFF2-40B4-BE49-F238E27FC236}">
                    <a16:creationId xmlns:a16="http://schemas.microsoft.com/office/drawing/2014/main" id="{DCDE3439-55D3-8BAA-1B4F-FC05D3091906}"/>
                  </a:ext>
                </a:extLst>
              </p:cNvPr>
              <p:cNvSpPr txBox="1">
                <a:spLocks noRot="1" noChangeAspect="1" noMove="1" noResize="1" noEditPoints="1" noAdjustHandles="1" noChangeArrowheads="1" noChangeShapeType="1" noTextEdit="1"/>
              </p:cNvSpPr>
              <p:nvPr/>
            </p:nvSpPr>
            <p:spPr>
              <a:xfrm>
                <a:off x="3265358" y="1843075"/>
                <a:ext cx="2613284" cy="307777"/>
              </a:xfrm>
              <a:prstGeom prst="rect">
                <a:avLst/>
              </a:prstGeom>
              <a:blipFill>
                <a:blip r:embed="rId4"/>
                <a:stretch>
                  <a:fillRect b="-980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TextBox 2">
                <a:extLst>
                  <a:ext uri="{FF2B5EF4-FFF2-40B4-BE49-F238E27FC236}">
                    <a16:creationId xmlns:a16="http://schemas.microsoft.com/office/drawing/2014/main" id="{A442D9F9-9F96-2E48-010F-E3D919EFF9B3}"/>
                  </a:ext>
                </a:extLst>
              </p:cNvPr>
              <p:cNvSpPr txBox="1"/>
              <p:nvPr/>
            </p:nvSpPr>
            <p:spPr>
              <a:xfrm>
                <a:off x="1865391" y="3244546"/>
                <a:ext cx="5252483" cy="307777"/>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𝑃</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𝑦</m:t>
                          </m:r>
                          <m:r>
                            <a:rPr lang="es-ES" sz="1400" b="0" i="1" smtClean="0">
                              <a:latin typeface="Cambria Math" panose="02040503050406030204" pitchFamily="18" charset="0"/>
                              <a:ea typeface="Verdana" panose="020B0604030504040204" pitchFamily="34" charset="0"/>
                              <a:cs typeface="Times New Roman"/>
                            </a:rPr>
                            <m:t>=1</m:t>
                          </m:r>
                        </m:e>
                        <m:e>
                          <m:r>
                            <a:rPr lang="es-ES" sz="1400" b="0" i="1" smtClean="0">
                              <a:latin typeface="Cambria Math" panose="02040503050406030204" pitchFamily="18" charset="0"/>
                              <a:ea typeface="Verdana" panose="020B0604030504040204" pitchFamily="34" charset="0"/>
                              <a:cs typeface="Times New Roman"/>
                            </a:rPr>
                            <m:t>𝑋</m:t>
                          </m:r>
                        </m:e>
                      </m:d>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𝑃</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𝑒</m:t>
                          </m:r>
                          <m:r>
                            <a:rPr lang="es-ES" sz="1400" b="0" i="1" smtClean="0">
                              <a:latin typeface="Cambria Math" panose="02040503050406030204" pitchFamily="18" charset="0"/>
                              <a:ea typeface="Verdana" panose="020B0604030504040204" pitchFamily="34" charset="0"/>
                              <a:cs typeface="Times New Roman"/>
                            </a:rPr>
                            <m:t>&gt;−</m:t>
                          </m:r>
                          <m:r>
                            <a:rPr lang="es-ES" sz="1400" b="0" i="1" smtClean="0">
                              <a:latin typeface="Cambria Math" panose="02040503050406030204" pitchFamily="18" charset="0"/>
                              <a:ea typeface="Cambria Math" panose="02040503050406030204" pitchFamily="18"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e>
                        <m:e>
                          <m:r>
                            <a:rPr lang="es-ES" sz="1400" b="0" i="1" smtClean="0">
                              <a:latin typeface="Cambria Math" panose="02040503050406030204" pitchFamily="18" charset="0"/>
                              <a:ea typeface="Cambria Math" panose="02040503050406030204" pitchFamily="18" charset="0"/>
                              <a:cs typeface="Times New Roman"/>
                            </a:rPr>
                            <m:t>𝑋</m:t>
                          </m:r>
                        </m:e>
                      </m:d>
                      <m:r>
                        <a:rPr lang="es-ES" sz="1400" b="0" i="1" smtClean="0">
                          <a:latin typeface="Cambria Math" panose="02040503050406030204" pitchFamily="18" charset="0"/>
                          <a:ea typeface="Cambria Math" panose="02040503050406030204" pitchFamily="18" charset="0"/>
                          <a:cs typeface="Times New Roman"/>
                        </a:rPr>
                        <m:t>=1−</m:t>
                      </m:r>
                      <m:r>
                        <a:rPr lang="es-ES" sz="1400" b="0" i="1" smtClean="0">
                          <a:latin typeface="Cambria Math" panose="02040503050406030204" pitchFamily="18" charset="0"/>
                          <a:ea typeface="Cambria Math" panose="02040503050406030204" pitchFamily="18" charset="0"/>
                          <a:cs typeface="Times New Roman"/>
                        </a:rPr>
                        <m:t>𝐺</m:t>
                      </m:r>
                      <m:d>
                        <m:dPr>
                          <m:ctrlPr>
                            <a:rPr lang="es-ES" sz="1400" b="0" i="1" smtClean="0">
                              <a:latin typeface="Cambria Math" panose="02040503050406030204" pitchFamily="18" charset="0"/>
                              <a:ea typeface="Cambria Math" panose="02040503050406030204" pitchFamily="18" charset="0"/>
                              <a:cs typeface="Times New Roman"/>
                            </a:rPr>
                          </m:ctrlPr>
                        </m:dPr>
                        <m:e>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e>
                      </m:d>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𝐺</m:t>
                      </m:r>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r>
                        <a:rPr lang="es-ES" sz="1400" b="0" i="1" smtClean="0">
                          <a:latin typeface="Cambria Math" panose="02040503050406030204" pitchFamily="18" charset="0"/>
                          <a:ea typeface="Cambria Math" panose="02040503050406030204" pitchFamily="18" charset="0"/>
                          <a:cs typeface="Times New Roman"/>
                        </a:rPr>
                        <m:t>)</m:t>
                      </m:r>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5" name="TextBox 2">
                <a:extLst>
                  <a:ext uri="{FF2B5EF4-FFF2-40B4-BE49-F238E27FC236}">
                    <a16:creationId xmlns:a16="http://schemas.microsoft.com/office/drawing/2014/main" id="{A442D9F9-9F96-2E48-010F-E3D919EFF9B3}"/>
                  </a:ext>
                </a:extLst>
              </p:cNvPr>
              <p:cNvSpPr txBox="1">
                <a:spLocks noRot="1" noChangeAspect="1" noMove="1" noResize="1" noEditPoints="1" noAdjustHandles="1" noChangeArrowheads="1" noChangeShapeType="1" noTextEdit="1"/>
              </p:cNvSpPr>
              <p:nvPr/>
            </p:nvSpPr>
            <p:spPr>
              <a:xfrm>
                <a:off x="1865391" y="3244546"/>
                <a:ext cx="5252483" cy="307777"/>
              </a:xfrm>
              <a:prstGeom prst="rect">
                <a:avLst/>
              </a:prstGeom>
              <a:blipFill>
                <a:blip r:embed="rId5"/>
                <a:stretch>
                  <a:fillRect b="-980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TextBox 2">
                <a:extLst>
                  <a:ext uri="{FF2B5EF4-FFF2-40B4-BE49-F238E27FC236}">
                    <a16:creationId xmlns:a16="http://schemas.microsoft.com/office/drawing/2014/main" id="{DAD2CDDA-926F-28D8-61C4-06A125043E77}"/>
                  </a:ext>
                </a:extLst>
              </p:cNvPr>
              <p:cNvSpPr txBox="1"/>
              <p:nvPr/>
            </p:nvSpPr>
            <p:spPr>
              <a:xfrm>
                <a:off x="3413535" y="4222633"/>
                <a:ext cx="1853609" cy="53899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𝐺</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𝑧</m:t>
                          </m:r>
                        </m:e>
                      </m:d>
                      <m:r>
                        <a:rPr lang="es-ES" sz="1400" b="0" i="1" smtClean="0">
                          <a:latin typeface="Cambria Math" panose="02040503050406030204" pitchFamily="18" charset="0"/>
                          <a:ea typeface="Verdana" panose="020B0604030504040204" pitchFamily="34" charset="0"/>
                          <a:cs typeface="Times New Roman"/>
                        </a:rPr>
                        <m:t>=</m:t>
                      </m:r>
                      <m:f>
                        <m:fPr>
                          <m:ctrlPr>
                            <a:rPr lang="es-ES" sz="1400" b="0" i="1" smtClean="0">
                              <a:latin typeface="Cambria Math" panose="02040503050406030204" pitchFamily="18" charset="0"/>
                              <a:ea typeface="Verdana" panose="020B0604030504040204" pitchFamily="34" charset="0"/>
                              <a:cs typeface="Times New Roman"/>
                            </a:rPr>
                          </m:ctrlPr>
                        </m:fPr>
                        <m:num>
                          <m:r>
                            <m:rPr>
                              <m:sty m:val="p"/>
                            </m:rPr>
                            <a:rPr lang="es-ES" sz="1400" b="0" i="0" smtClean="0">
                              <a:latin typeface="Cambria Math" panose="02040503050406030204" pitchFamily="18" charset="0"/>
                              <a:ea typeface="Verdana" panose="020B0604030504040204" pitchFamily="34" charset="0"/>
                              <a:cs typeface="Times New Roman"/>
                            </a:rPr>
                            <m:t>exp</m:t>
                          </m:r>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𝑧</m:t>
                          </m:r>
                          <m:r>
                            <a:rPr lang="es-ES" sz="1400" b="0" i="1" smtClean="0">
                              <a:latin typeface="Cambria Math" panose="02040503050406030204" pitchFamily="18" charset="0"/>
                              <a:ea typeface="Verdana" panose="020B0604030504040204" pitchFamily="34" charset="0"/>
                              <a:cs typeface="Times New Roman"/>
                            </a:rPr>
                            <m:t>)</m:t>
                          </m:r>
                        </m:num>
                        <m:den>
                          <m:r>
                            <a:rPr lang="es-ES" sz="1400" b="0" i="1" smtClean="0">
                              <a:latin typeface="Cambria Math" panose="02040503050406030204" pitchFamily="18" charset="0"/>
                              <a:ea typeface="Verdana" panose="020B0604030504040204" pitchFamily="34" charset="0"/>
                              <a:cs typeface="Times New Roman"/>
                            </a:rPr>
                            <m:t>1+</m:t>
                          </m:r>
                          <m:r>
                            <m:rPr>
                              <m:sty m:val="p"/>
                            </m:rPr>
                            <a:rPr lang="es-ES" sz="1400" b="0" i="0" smtClean="0">
                              <a:latin typeface="Cambria Math" panose="02040503050406030204" pitchFamily="18" charset="0"/>
                              <a:ea typeface="Verdana" panose="020B0604030504040204" pitchFamily="34" charset="0"/>
                              <a:cs typeface="Times New Roman"/>
                            </a:rPr>
                            <m:t>exp</m:t>
                          </m:r>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𝑧</m:t>
                          </m:r>
                          <m:r>
                            <a:rPr lang="es-ES" sz="1400" b="0" i="1" smtClean="0">
                              <a:latin typeface="Cambria Math" panose="02040503050406030204" pitchFamily="18" charset="0"/>
                              <a:ea typeface="Verdana" panose="020B0604030504040204" pitchFamily="34" charset="0"/>
                              <a:cs typeface="Times New Roman"/>
                            </a:rPr>
                            <m:t>)</m:t>
                          </m:r>
                        </m:den>
                      </m:f>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6" name="TextBox 2">
                <a:extLst>
                  <a:ext uri="{FF2B5EF4-FFF2-40B4-BE49-F238E27FC236}">
                    <a16:creationId xmlns:a16="http://schemas.microsoft.com/office/drawing/2014/main" id="{DAD2CDDA-926F-28D8-61C4-06A125043E77}"/>
                  </a:ext>
                </a:extLst>
              </p:cNvPr>
              <p:cNvSpPr txBox="1">
                <a:spLocks noRot="1" noChangeAspect="1" noMove="1" noResize="1" noEditPoints="1" noAdjustHandles="1" noChangeArrowheads="1" noChangeShapeType="1" noTextEdit="1"/>
              </p:cNvSpPr>
              <p:nvPr/>
            </p:nvSpPr>
            <p:spPr>
              <a:xfrm>
                <a:off x="3413535" y="4222633"/>
                <a:ext cx="1853609" cy="538994"/>
              </a:xfrm>
              <a:prstGeom prst="rect">
                <a:avLst/>
              </a:prstGeom>
              <a:blipFill>
                <a:blip r:embed="rId6"/>
                <a:stretch>
                  <a:fillRect b="-5682"/>
                </a:stretch>
              </a:blipFill>
            </p:spPr>
            <p:txBody>
              <a:bodyPr/>
              <a:lstStyle/>
              <a:p>
                <a:r>
                  <a:rPr lang="es-CO">
                    <a:noFill/>
                  </a:rPr>
                  <a:t> </a:t>
                </a:r>
              </a:p>
            </p:txBody>
          </p:sp>
        </mc:Fallback>
      </mc:AlternateContent>
    </p:spTree>
    <p:extLst>
      <p:ext uri="{BB962C8B-B14F-4D97-AF65-F5344CB8AC3E}">
        <p14:creationId xmlns:p14="http://schemas.microsoft.com/office/powerpoint/2010/main" val="428950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48D8-F189-378A-524F-AC2FFBD0184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C2006C6E-7353-0AF2-8FD0-081C39169BE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2" name="TextBox 2">
                <a:extLst>
                  <a:ext uri="{FF2B5EF4-FFF2-40B4-BE49-F238E27FC236}">
                    <a16:creationId xmlns:a16="http://schemas.microsoft.com/office/drawing/2014/main" id="{E6C0A140-F7A4-A367-6C90-402229822CC1}"/>
                  </a:ext>
                </a:extLst>
              </p:cNvPr>
              <p:cNvSpPr txBox="1"/>
              <p:nvPr/>
            </p:nvSpPr>
            <p:spPr>
              <a:xfrm>
                <a:off x="638252" y="1138076"/>
                <a:ext cx="7867496" cy="3970318"/>
              </a:xfrm>
              <a:prstGeom prst="rect">
                <a:avLst/>
              </a:prstGeom>
              <a:noFill/>
            </p:spPr>
            <p:txBody>
              <a:bodyPr wrap="square" lIns="91440" tIns="45720" rIns="91440" bIns="45720" rtlCol="0" anchor="t">
                <a:spAutoFit/>
              </a:bodyPr>
              <a:lstStyle/>
              <a:p>
                <a:r>
                  <a:rPr lang="es-CO" sz="1400" dirty="0">
                    <a:latin typeface="Verdana" panose="020B0604030504040204" pitchFamily="34" charset="0"/>
                    <a:ea typeface="Verdana" panose="020B0604030504040204" pitchFamily="34" charset="0"/>
                    <a:cs typeface="Times New Roman"/>
                  </a:rPr>
                  <a:t>Algunos elementos del modelo de regresión logística son los siguientes:  </a:t>
                </a:r>
              </a:p>
              <a:p>
                <a:r>
                  <a:rPr lang="es-CO" sz="1400" dirty="0">
                    <a:latin typeface="Verdana" panose="020B0604030504040204" pitchFamily="34" charset="0"/>
                    <a:ea typeface="Verdana" panose="020B0604030504040204" pitchFamily="34" charset="0"/>
                    <a:cs typeface="Times New Roman"/>
                  </a:rPr>
                  <a:t> </a:t>
                </a:r>
              </a:p>
              <a:p>
                <a:endParaRPr lang="es-CO" sz="1400" dirty="0">
                  <a:latin typeface="Verdana" panose="020B0604030504040204" pitchFamily="34" charset="0"/>
                  <a:ea typeface="Verdana" panose="020B0604030504040204" pitchFamily="34" charset="0"/>
                  <a:cs typeface="Times New Roman"/>
                </a:endParaRPr>
              </a:p>
              <a:p>
                <a:r>
                  <a:rPr lang="es-CO" sz="1400" dirty="0">
                    <a:latin typeface="Verdana" panose="020B0604030504040204" pitchFamily="34" charset="0"/>
                    <a:ea typeface="Verdana" panose="020B0604030504040204" pitchFamily="34" charset="0"/>
                    <a:cs typeface="+mn-lt"/>
                  </a:rPr>
                  <a:t>Es decir, lo queremos es obtener una transformación del modelo de regresión lineal que nos ayude a obtener una probabilidad asociado a cada resultado. </a:t>
                </a:r>
              </a:p>
              <a:p>
                <a:r>
                  <a:rPr lang="es-CO" sz="1400" dirty="0">
                    <a:latin typeface="Verdana" panose="020B0604030504040204" pitchFamily="34" charset="0"/>
                    <a:ea typeface="Verdana" panose="020B0604030504040204" pitchFamily="34" charset="0"/>
                    <a:cs typeface="+mn-lt"/>
                  </a:rPr>
                  <a:t>De manera más específica, se asumía que había una variable latente </a:t>
                </a:r>
                <a14:m>
                  <m:oMath xmlns:m="http://schemas.openxmlformats.org/officeDocument/2006/math">
                    <m:sSup>
                      <m:sSupPr>
                        <m:ctrlPr>
                          <a:rPr lang="es-CO" sz="1400" i="1">
                            <a:latin typeface="Cambria Math" panose="02040503050406030204" pitchFamily="18" charset="0"/>
                            <a:ea typeface="Verdana" panose="020B0604030504040204" pitchFamily="34" charset="0"/>
                            <a:cs typeface="+mn-lt"/>
                          </a:rPr>
                        </m:ctrlPr>
                      </m:sSupPr>
                      <m:e>
                        <m:r>
                          <a:rPr lang="es-ES" sz="1400" i="1">
                            <a:latin typeface="Cambria Math" panose="02040503050406030204" pitchFamily="18" charset="0"/>
                            <a:ea typeface="Verdana" panose="020B0604030504040204" pitchFamily="34" charset="0"/>
                            <a:cs typeface="+mn-lt"/>
                          </a:rPr>
                          <m:t>𝑦</m:t>
                        </m:r>
                      </m:e>
                      <m:sup>
                        <m:r>
                          <a:rPr lang="es-ES" sz="1400" i="1">
                            <a:latin typeface="Cambria Math" panose="02040503050406030204" pitchFamily="18" charset="0"/>
                            <a:ea typeface="Verdana" panose="020B0604030504040204" pitchFamily="34" charset="0"/>
                            <a:cs typeface="+mn-lt"/>
                          </a:rPr>
                          <m:t>∗</m:t>
                        </m:r>
                      </m:sup>
                    </m:sSup>
                    <m:r>
                      <a:rPr lang="es-ES" sz="1400" i="1">
                        <a:latin typeface="Cambria Math" panose="02040503050406030204" pitchFamily="18" charset="0"/>
                        <a:ea typeface="Verdana" panose="020B0604030504040204" pitchFamily="34" charset="0"/>
                        <a:cs typeface="+mn-lt"/>
                      </a:rPr>
                      <m:t>=</m:t>
                    </m:r>
                    <m:r>
                      <a:rPr lang="es-ES" sz="1400" i="1">
                        <a:latin typeface="Cambria Math" panose="02040503050406030204" pitchFamily="18" charset="0"/>
                        <a:ea typeface="Verdana" panose="020B0604030504040204" pitchFamily="34" charset="0"/>
                        <a:cs typeface="+mn-lt"/>
                      </a:rPr>
                      <m:t>𝑋</m:t>
                    </m:r>
                    <m:r>
                      <a:rPr lang="es-ES" sz="1400" i="1">
                        <a:latin typeface="Cambria Math" panose="02040503050406030204" pitchFamily="18" charset="0"/>
                        <a:ea typeface="Cambria Math" panose="02040503050406030204" pitchFamily="18" charset="0"/>
                        <a:cs typeface="+mn-lt"/>
                      </a:rPr>
                      <m:t>𝛽</m:t>
                    </m:r>
                    <m:r>
                      <a:rPr lang="es-ES" sz="1400" i="1">
                        <a:latin typeface="Cambria Math" panose="02040503050406030204" pitchFamily="18" charset="0"/>
                        <a:ea typeface="Cambria Math" panose="02040503050406030204" pitchFamily="18" charset="0"/>
                        <a:cs typeface="+mn-lt"/>
                      </a:rPr>
                      <m:t>+</m:t>
                    </m:r>
                    <m:r>
                      <a:rPr lang="es-ES" sz="1400" i="1">
                        <a:latin typeface="Cambria Math" panose="02040503050406030204" pitchFamily="18" charset="0"/>
                        <a:ea typeface="Cambria Math" panose="02040503050406030204" pitchFamily="18" charset="0"/>
                        <a:cs typeface="+mn-lt"/>
                      </a:rPr>
                      <m:t>𝜖</m:t>
                    </m:r>
                  </m:oMath>
                </a14:m>
                <a:r>
                  <a:rPr lang="es-CO" sz="1400" dirty="0">
                    <a:latin typeface="Verdana" panose="020B0604030504040204" pitchFamily="34" charset="0"/>
                    <a:ea typeface="Verdana" panose="020B0604030504040204" pitchFamily="34" charset="0"/>
                    <a:cs typeface="+mn-lt"/>
                  </a:rPr>
                  <a:t>, si esta variable latente es mayor a cero, entonces la variable de respuesta va a tener un valor de 1 formalmente.</a:t>
                </a:r>
              </a:p>
              <a:p>
                <a:endParaRPr lang="es-CO" sz="1400" dirty="0">
                  <a:latin typeface="Verdana" panose="020B0604030504040204" pitchFamily="34" charset="0"/>
                  <a:ea typeface="Verdana" panose="020B0604030504040204" pitchFamily="34" charset="0"/>
                  <a:cs typeface="+mn-lt"/>
                </a:endParaRPr>
              </a:p>
              <a:p>
                <a:endParaRPr lang="es-CO" sz="1400" dirty="0">
                  <a:latin typeface="Verdana" panose="020B0604030504040204" pitchFamily="34" charset="0"/>
                  <a:ea typeface="Verdana" panose="020B0604030504040204" pitchFamily="34" charset="0"/>
                  <a:cs typeface="+mn-lt"/>
                </a:endParaRPr>
              </a:p>
              <a:p>
                <a:r>
                  <a:rPr lang="es-CO" sz="1400" dirty="0">
                    <a:latin typeface="Verdana" panose="020B0604030504040204" pitchFamily="34" charset="0"/>
                    <a:ea typeface="Verdana" panose="020B0604030504040204" pitchFamily="34" charset="0"/>
                    <a:cs typeface="+mn-lt"/>
                  </a:rPr>
                  <a:t>Esta transformación particularmente para los modelos </a:t>
                </a:r>
                <a:r>
                  <a:rPr lang="es-CO" sz="1400" dirty="0" err="1">
                    <a:latin typeface="Verdana" panose="020B0604030504040204" pitchFamily="34" charset="0"/>
                    <a:ea typeface="Verdana" panose="020B0604030504040204" pitchFamily="34" charset="0"/>
                    <a:cs typeface="+mn-lt"/>
                  </a:rPr>
                  <a:t>Logit</a:t>
                </a:r>
                <a:r>
                  <a:rPr lang="es-CO" sz="1400" dirty="0">
                    <a:latin typeface="Verdana" panose="020B0604030504040204" pitchFamily="34" charset="0"/>
                    <a:ea typeface="Verdana" panose="020B0604030504040204" pitchFamily="34" charset="0"/>
                    <a:cs typeface="+mn-lt"/>
                  </a:rPr>
                  <a:t> era la función sigmoide.</a:t>
                </a:r>
              </a:p>
              <a:p>
                <a:endParaRPr lang="es-CO" sz="1400" dirty="0">
                  <a:latin typeface="Verdana" panose="020B0604030504040204" pitchFamily="34" charset="0"/>
                  <a:ea typeface="Verdana" panose="020B0604030504040204" pitchFamily="34" charset="0"/>
                  <a:cs typeface="+mn-lt"/>
                </a:endParaRPr>
              </a:p>
              <a:p>
                <a:endParaRPr lang="es-CO" sz="1400" dirty="0">
                  <a:latin typeface="Verdana" panose="020B0604030504040204" pitchFamily="34" charset="0"/>
                  <a:ea typeface="Verdana" panose="020B0604030504040204" pitchFamily="34" charset="0"/>
                  <a:cs typeface="+mn-lt"/>
                </a:endParaRPr>
              </a:p>
              <a:p>
                <a:endParaRPr lang="es-CO" sz="1400" dirty="0">
                  <a:latin typeface="Verdana" panose="020B0604030504040204" pitchFamily="34" charset="0"/>
                  <a:ea typeface="Verdana" panose="020B0604030504040204" pitchFamily="34" charset="0"/>
                  <a:cs typeface="+mn-lt"/>
                </a:endParaRPr>
              </a:p>
              <a:p>
                <a:r>
                  <a:rPr lang="es-CO" sz="1400" dirty="0">
                    <a:latin typeface="Verdana" panose="020B0604030504040204" pitchFamily="34" charset="0"/>
                    <a:ea typeface="Verdana" panose="020B0604030504040204" pitchFamily="34" charset="0"/>
                    <a:cs typeface="+mn-lt"/>
                  </a:rPr>
                  <a:t>B</a:t>
                </a:r>
                <a:r>
                  <a:rPr lang="es-CO" sz="1400" dirty="0">
                    <a:solidFill>
                      <a:srgbClr val="000000"/>
                    </a:solidFill>
                    <a:latin typeface="Verdana" panose="020B0604030504040204" pitchFamily="34" charset="0"/>
                    <a:ea typeface="Verdana" panose="020B0604030504040204" pitchFamily="34" charset="0"/>
                    <a:cs typeface="+mn-lt"/>
                  </a:rPr>
                  <a:t>ajo</a:t>
                </a:r>
                <a:r>
                  <a:rPr lang="es-CO" sz="1400" dirty="0">
                    <a:latin typeface="Verdana" panose="020B0604030504040204" pitchFamily="34" charset="0"/>
                    <a:ea typeface="Verdana" panose="020B0604030504040204" pitchFamily="34" charset="0"/>
                    <a:cs typeface="+mn-lt"/>
                  </a:rPr>
                  <a:t> esta modelación el término del error de la variable latente </a:t>
                </a:r>
                <a14:m>
                  <m:oMath xmlns:m="http://schemas.openxmlformats.org/officeDocument/2006/math">
                    <m:sSup>
                      <m:sSupPr>
                        <m:ctrlPr>
                          <a:rPr lang="es-CO" sz="1400" i="1">
                            <a:latin typeface="Cambria Math" panose="02040503050406030204" pitchFamily="18" charset="0"/>
                            <a:ea typeface="Verdana" panose="020B0604030504040204" pitchFamily="34" charset="0"/>
                            <a:cs typeface="+mn-lt"/>
                          </a:rPr>
                        </m:ctrlPr>
                      </m:sSupPr>
                      <m:e>
                        <m:r>
                          <a:rPr lang="es-ES" sz="1400" i="1">
                            <a:latin typeface="Cambria Math" panose="02040503050406030204" pitchFamily="18" charset="0"/>
                            <a:ea typeface="Verdana" panose="020B0604030504040204" pitchFamily="34" charset="0"/>
                            <a:cs typeface="+mn-lt"/>
                          </a:rPr>
                          <m:t>𝑦</m:t>
                        </m:r>
                      </m:e>
                      <m:sup>
                        <m:r>
                          <a:rPr lang="es-ES" sz="1400" i="1">
                            <a:latin typeface="Cambria Math" panose="02040503050406030204" pitchFamily="18" charset="0"/>
                            <a:ea typeface="Verdana" panose="020B0604030504040204" pitchFamily="34" charset="0"/>
                            <a:cs typeface="+mn-lt"/>
                          </a:rPr>
                          <m:t>∗</m:t>
                        </m:r>
                      </m:sup>
                    </m:sSup>
                    <m:r>
                      <a:rPr lang="es-ES" sz="1400" i="1">
                        <a:latin typeface="Cambria Math" panose="02040503050406030204" pitchFamily="18" charset="0"/>
                        <a:ea typeface="Verdana" panose="020B0604030504040204" pitchFamily="34" charset="0"/>
                        <a:cs typeface="+mn-lt"/>
                      </a:rPr>
                      <m:t>=</m:t>
                    </m:r>
                    <m:r>
                      <a:rPr lang="es-ES" sz="1400" i="1">
                        <a:latin typeface="Cambria Math" panose="02040503050406030204" pitchFamily="18" charset="0"/>
                        <a:ea typeface="Verdana" panose="020B0604030504040204" pitchFamily="34" charset="0"/>
                        <a:cs typeface="+mn-lt"/>
                      </a:rPr>
                      <m:t>𝑋</m:t>
                    </m:r>
                    <m:r>
                      <a:rPr lang="es-ES" sz="1400" i="1">
                        <a:latin typeface="Cambria Math" panose="02040503050406030204" pitchFamily="18" charset="0"/>
                        <a:ea typeface="Cambria Math" panose="02040503050406030204" pitchFamily="18" charset="0"/>
                        <a:cs typeface="+mn-lt"/>
                      </a:rPr>
                      <m:t>𝛽</m:t>
                    </m:r>
                    <m:r>
                      <a:rPr lang="es-ES" sz="1400" i="1">
                        <a:latin typeface="Cambria Math" panose="02040503050406030204" pitchFamily="18" charset="0"/>
                        <a:ea typeface="Cambria Math" panose="02040503050406030204" pitchFamily="18" charset="0"/>
                        <a:cs typeface="+mn-lt"/>
                      </a:rPr>
                      <m:t>+</m:t>
                    </m:r>
                    <m:r>
                      <a:rPr lang="es-ES" sz="1400" i="1">
                        <a:latin typeface="Cambria Math" panose="02040503050406030204" pitchFamily="18" charset="0"/>
                        <a:ea typeface="Cambria Math" panose="02040503050406030204" pitchFamily="18" charset="0"/>
                        <a:cs typeface="+mn-lt"/>
                      </a:rPr>
                      <m:t>𝜖</m:t>
                    </m:r>
                    <m:r>
                      <a:rPr lang="es-ES" sz="1400" i="1">
                        <a:latin typeface="Cambria Math" panose="02040503050406030204" pitchFamily="18" charset="0"/>
                        <a:ea typeface="Cambria Math" panose="02040503050406030204" pitchFamily="18" charset="0"/>
                        <a:cs typeface="+mn-lt"/>
                      </a:rPr>
                      <m:t> </m:t>
                    </m:r>
                  </m:oMath>
                </a14:m>
                <a:r>
                  <a:rPr lang="es-CO" sz="1400" dirty="0">
                    <a:latin typeface="Verdana" panose="020B0604030504040204" pitchFamily="34" charset="0"/>
                    <a:ea typeface="Verdana" panose="020B0604030504040204" pitchFamily="34" charset="0"/>
                    <a:cs typeface="+mn-lt"/>
                  </a:rPr>
                  <a:t>queda definido como una distribución logística estándar.    </a:t>
                </a:r>
              </a:p>
              <a:p>
                <a:endParaRPr lang="es-CO" sz="1400" dirty="0">
                  <a:latin typeface="Verdana" panose="020B0604030504040204" pitchFamily="34" charset="0"/>
                  <a:ea typeface="Verdana" panose="020B0604030504040204" pitchFamily="34" charset="0"/>
                  <a:cs typeface="Times New Roman"/>
                </a:endParaRPr>
              </a:p>
              <a:p>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2" name="TextBox 2">
                <a:extLst>
                  <a:ext uri="{FF2B5EF4-FFF2-40B4-BE49-F238E27FC236}">
                    <a16:creationId xmlns:a16="http://schemas.microsoft.com/office/drawing/2014/main" id="{E6C0A140-F7A4-A367-6C90-402229822CC1}"/>
                  </a:ext>
                </a:extLst>
              </p:cNvPr>
              <p:cNvSpPr txBox="1">
                <a:spLocks noRot="1" noChangeAspect="1" noMove="1" noResize="1" noEditPoints="1" noAdjustHandles="1" noChangeArrowheads="1" noChangeShapeType="1" noTextEdit="1"/>
              </p:cNvSpPr>
              <p:nvPr/>
            </p:nvSpPr>
            <p:spPr>
              <a:xfrm>
                <a:off x="638252" y="1138076"/>
                <a:ext cx="7867496" cy="3970318"/>
              </a:xfrm>
              <a:prstGeom prst="rect">
                <a:avLst/>
              </a:prstGeom>
              <a:blipFill>
                <a:blip r:embed="rId3"/>
                <a:stretch>
                  <a:fillRect l="-233" t="-307"/>
                </a:stretch>
              </a:blipFill>
            </p:spPr>
            <p:txBody>
              <a:bodyPr/>
              <a:lstStyle/>
              <a:p>
                <a:r>
                  <a:rPr lang="es-CO">
                    <a:noFill/>
                  </a:rPr>
                  <a:t> </a:t>
                </a:r>
              </a:p>
            </p:txBody>
          </p:sp>
        </mc:Fallback>
      </mc:AlternateContent>
      <p:sp>
        <p:nvSpPr>
          <p:cNvPr id="4" name="TextBox 1">
            <a:extLst>
              <a:ext uri="{FF2B5EF4-FFF2-40B4-BE49-F238E27FC236}">
                <a16:creationId xmlns:a16="http://schemas.microsoft.com/office/drawing/2014/main" id="{3E883FE5-97F8-158F-E945-F9B95CE971A2}"/>
              </a:ext>
            </a:extLst>
          </p:cNvPr>
          <p:cNvSpPr txBox="1"/>
          <p:nvPr/>
        </p:nvSpPr>
        <p:spPr>
          <a:xfrm>
            <a:off x="634775" y="355551"/>
            <a:ext cx="7555832" cy="461665"/>
          </a:xfrm>
          <a:prstGeom prst="rect">
            <a:avLst/>
          </a:prstGeom>
          <a:noFill/>
        </p:spPr>
        <p:txBody>
          <a:bodyPr wrap="square" lIns="91440" tIns="45720" rIns="91440" bIns="45720" rtlCol="0" anchor="t">
            <a:spAutoFit/>
          </a:bodyPr>
          <a:lstStyle/>
          <a:p>
            <a:r>
              <a:rPr lang="es-CO" sz="2400" b="1" dirty="0">
                <a:solidFill>
                  <a:srgbClr val="243671"/>
                </a:solidFill>
                <a:latin typeface="Verdana"/>
                <a:ea typeface="Verdana"/>
              </a:rPr>
              <a:t>Modelos de Regresión Logística👩‍💻</a:t>
            </a:r>
            <a:endParaRPr lang="es-ES" dirty="0">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6" name="TextBox 2">
                <a:extLst>
                  <a:ext uri="{FF2B5EF4-FFF2-40B4-BE49-F238E27FC236}">
                    <a16:creationId xmlns:a16="http://schemas.microsoft.com/office/drawing/2014/main" id="{3EAF295A-FC4E-D443-7009-A1E5364A1615}"/>
                  </a:ext>
                </a:extLst>
              </p:cNvPr>
              <p:cNvSpPr txBox="1"/>
              <p:nvPr/>
            </p:nvSpPr>
            <p:spPr>
              <a:xfrm>
                <a:off x="3106049" y="1480691"/>
                <a:ext cx="2613284" cy="307777"/>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𝑃</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𝑦</m:t>
                          </m:r>
                          <m:r>
                            <a:rPr lang="es-ES" sz="1400" b="0" i="1" smtClean="0">
                              <a:latin typeface="Cambria Math" panose="02040503050406030204" pitchFamily="18" charset="0"/>
                              <a:ea typeface="Verdana" panose="020B0604030504040204" pitchFamily="34" charset="0"/>
                              <a:cs typeface="Times New Roman"/>
                            </a:rPr>
                            <m:t>=1</m:t>
                          </m:r>
                        </m:e>
                        <m:e>
                          <m:r>
                            <a:rPr lang="es-ES" sz="1400" b="0" i="1" smtClean="0">
                              <a:latin typeface="Cambria Math" panose="02040503050406030204" pitchFamily="18" charset="0"/>
                              <a:ea typeface="Verdana" panose="020B0604030504040204" pitchFamily="34" charset="0"/>
                              <a:cs typeface="Times New Roman"/>
                            </a:rPr>
                            <m:t>𝑋</m:t>
                          </m:r>
                        </m:e>
                      </m:d>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𝐺</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e>
                      </m:d>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𝑝</m:t>
                      </m:r>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m:t>
                      </m:r>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6" name="TextBox 2">
                <a:extLst>
                  <a:ext uri="{FF2B5EF4-FFF2-40B4-BE49-F238E27FC236}">
                    <a16:creationId xmlns:a16="http://schemas.microsoft.com/office/drawing/2014/main" id="{3EAF295A-FC4E-D443-7009-A1E5364A1615}"/>
                  </a:ext>
                </a:extLst>
              </p:cNvPr>
              <p:cNvSpPr txBox="1">
                <a:spLocks noRot="1" noChangeAspect="1" noMove="1" noResize="1" noEditPoints="1" noAdjustHandles="1" noChangeArrowheads="1" noChangeShapeType="1" noTextEdit="1"/>
              </p:cNvSpPr>
              <p:nvPr/>
            </p:nvSpPr>
            <p:spPr>
              <a:xfrm>
                <a:off x="3106049" y="1480691"/>
                <a:ext cx="2613284" cy="307777"/>
              </a:xfrm>
              <a:prstGeom prst="rect">
                <a:avLst/>
              </a:prstGeom>
              <a:blipFill>
                <a:blip r:embed="rId4"/>
                <a:stretch>
                  <a:fillRect b="-12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TextBox 2">
                <a:extLst>
                  <a:ext uri="{FF2B5EF4-FFF2-40B4-BE49-F238E27FC236}">
                    <a16:creationId xmlns:a16="http://schemas.microsoft.com/office/drawing/2014/main" id="{BF5A2DA7-544C-5F96-63B3-BF1C79160F94}"/>
                  </a:ext>
                </a:extLst>
              </p:cNvPr>
              <p:cNvSpPr txBox="1"/>
              <p:nvPr/>
            </p:nvSpPr>
            <p:spPr>
              <a:xfrm>
                <a:off x="1945758" y="2950445"/>
                <a:ext cx="5252483" cy="307777"/>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𝑃</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𝑦</m:t>
                          </m:r>
                          <m:r>
                            <a:rPr lang="es-ES" sz="1400" b="0" i="1" smtClean="0">
                              <a:latin typeface="Cambria Math" panose="02040503050406030204" pitchFamily="18" charset="0"/>
                              <a:ea typeface="Verdana" panose="020B0604030504040204" pitchFamily="34" charset="0"/>
                              <a:cs typeface="Times New Roman"/>
                            </a:rPr>
                            <m:t>=1</m:t>
                          </m:r>
                        </m:e>
                        <m:e>
                          <m:r>
                            <a:rPr lang="es-ES" sz="1400" b="0" i="1" smtClean="0">
                              <a:latin typeface="Cambria Math" panose="02040503050406030204" pitchFamily="18" charset="0"/>
                              <a:ea typeface="Verdana" panose="020B0604030504040204" pitchFamily="34" charset="0"/>
                              <a:cs typeface="Times New Roman"/>
                            </a:rPr>
                            <m:t>𝑋</m:t>
                          </m:r>
                        </m:e>
                      </m:d>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𝑃</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𝑒</m:t>
                          </m:r>
                          <m:r>
                            <a:rPr lang="es-ES" sz="1400" b="0" i="1" smtClean="0">
                              <a:latin typeface="Cambria Math" panose="02040503050406030204" pitchFamily="18" charset="0"/>
                              <a:ea typeface="Verdana" panose="020B0604030504040204" pitchFamily="34" charset="0"/>
                              <a:cs typeface="Times New Roman"/>
                            </a:rPr>
                            <m:t>&gt;−</m:t>
                          </m:r>
                          <m:r>
                            <a:rPr lang="es-ES" sz="1400" b="0" i="1" smtClean="0">
                              <a:latin typeface="Cambria Math" panose="02040503050406030204" pitchFamily="18" charset="0"/>
                              <a:ea typeface="Cambria Math" panose="02040503050406030204" pitchFamily="18"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e>
                        <m:e>
                          <m:r>
                            <a:rPr lang="es-ES" sz="1400" b="0" i="1" smtClean="0">
                              <a:latin typeface="Cambria Math" panose="02040503050406030204" pitchFamily="18" charset="0"/>
                              <a:ea typeface="Cambria Math" panose="02040503050406030204" pitchFamily="18" charset="0"/>
                              <a:cs typeface="Times New Roman"/>
                            </a:rPr>
                            <m:t>𝑋</m:t>
                          </m:r>
                        </m:e>
                      </m:d>
                      <m:r>
                        <a:rPr lang="es-ES" sz="1400" b="0" i="1" smtClean="0">
                          <a:latin typeface="Cambria Math" panose="02040503050406030204" pitchFamily="18" charset="0"/>
                          <a:ea typeface="Cambria Math" panose="02040503050406030204" pitchFamily="18" charset="0"/>
                          <a:cs typeface="Times New Roman"/>
                        </a:rPr>
                        <m:t>=1−</m:t>
                      </m:r>
                      <m:r>
                        <a:rPr lang="es-ES" sz="1400" b="0" i="1" smtClean="0">
                          <a:latin typeface="Cambria Math" panose="02040503050406030204" pitchFamily="18" charset="0"/>
                          <a:ea typeface="Cambria Math" panose="02040503050406030204" pitchFamily="18" charset="0"/>
                          <a:cs typeface="Times New Roman"/>
                        </a:rPr>
                        <m:t>𝐺</m:t>
                      </m:r>
                      <m:d>
                        <m:dPr>
                          <m:ctrlPr>
                            <a:rPr lang="es-ES" sz="1400" b="0" i="1" smtClean="0">
                              <a:latin typeface="Cambria Math" panose="02040503050406030204" pitchFamily="18" charset="0"/>
                              <a:ea typeface="Cambria Math" panose="02040503050406030204" pitchFamily="18" charset="0"/>
                              <a:cs typeface="Times New Roman"/>
                            </a:rPr>
                          </m:ctrlPr>
                        </m:dPr>
                        <m:e>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e>
                      </m:d>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𝐺</m:t>
                      </m:r>
                      <m:r>
                        <a:rPr lang="es-ES" sz="1400" b="0" i="1" smtClean="0">
                          <a:latin typeface="Cambria Math" panose="02040503050406030204" pitchFamily="18" charset="0"/>
                          <a:ea typeface="Cambria Math" panose="02040503050406030204" pitchFamily="18"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r>
                        <a:rPr lang="es-ES" sz="1400" b="0" i="1" smtClean="0">
                          <a:latin typeface="Cambria Math" panose="02040503050406030204" pitchFamily="18" charset="0"/>
                          <a:ea typeface="Cambria Math" panose="02040503050406030204" pitchFamily="18" charset="0"/>
                          <a:cs typeface="Times New Roman"/>
                        </a:rPr>
                        <m:t>)</m:t>
                      </m:r>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9" name="TextBox 2">
                <a:extLst>
                  <a:ext uri="{FF2B5EF4-FFF2-40B4-BE49-F238E27FC236}">
                    <a16:creationId xmlns:a16="http://schemas.microsoft.com/office/drawing/2014/main" id="{BF5A2DA7-544C-5F96-63B3-BF1C79160F94}"/>
                  </a:ext>
                </a:extLst>
              </p:cNvPr>
              <p:cNvSpPr txBox="1">
                <a:spLocks noRot="1" noChangeAspect="1" noMove="1" noResize="1" noEditPoints="1" noAdjustHandles="1" noChangeArrowheads="1" noChangeShapeType="1" noTextEdit="1"/>
              </p:cNvSpPr>
              <p:nvPr/>
            </p:nvSpPr>
            <p:spPr>
              <a:xfrm>
                <a:off x="1945758" y="2950445"/>
                <a:ext cx="5252483" cy="307777"/>
              </a:xfrm>
              <a:prstGeom prst="rect">
                <a:avLst/>
              </a:prstGeom>
              <a:blipFill>
                <a:blip r:embed="rId5"/>
                <a:stretch>
                  <a:fillRect b="-12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TextBox 2">
                <a:extLst>
                  <a:ext uri="{FF2B5EF4-FFF2-40B4-BE49-F238E27FC236}">
                    <a16:creationId xmlns:a16="http://schemas.microsoft.com/office/drawing/2014/main" id="{AA1B6B68-2E1C-7888-D3B8-F416EBFBFC3B}"/>
                  </a:ext>
                </a:extLst>
              </p:cNvPr>
              <p:cNvSpPr txBox="1"/>
              <p:nvPr/>
            </p:nvSpPr>
            <p:spPr>
              <a:xfrm>
                <a:off x="3485886" y="3600837"/>
                <a:ext cx="1853609" cy="53899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𝐺</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𝑧</m:t>
                          </m:r>
                        </m:e>
                      </m:d>
                      <m:r>
                        <a:rPr lang="es-ES" sz="1400" b="0" i="1" smtClean="0">
                          <a:latin typeface="Cambria Math" panose="02040503050406030204" pitchFamily="18" charset="0"/>
                          <a:ea typeface="Verdana" panose="020B0604030504040204" pitchFamily="34" charset="0"/>
                          <a:cs typeface="Times New Roman"/>
                        </a:rPr>
                        <m:t>=</m:t>
                      </m:r>
                      <m:f>
                        <m:fPr>
                          <m:ctrlPr>
                            <a:rPr lang="es-ES" sz="1400" b="0" i="1" smtClean="0">
                              <a:latin typeface="Cambria Math" panose="02040503050406030204" pitchFamily="18" charset="0"/>
                              <a:ea typeface="Verdana" panose="020B0604030504040204" pitchFamily="34" charset="0"/>
                              <a:cs typeface="Times New Roman"/>
                            </a:rPr>
                          </m:ctrlPr>
                        </m:fPr>
                        <m:num>
                          <m:r>
                            <m:rPr>
                              <m:sty m:val="p"/>
                            </m:rPr>
                            <a:rPr lang="es-ES" sz="1400" b="0" i="0" smtClean="0">
                              <a:latin typeface="Cambria Math" panose="02040503050406030204" pitchFamily="18" charset="0"/>
                              <a:ea typeface="Verdana" panose="020B0604030504040204" pitchFamily="34" charset="0"/>
                              <a:cs typeface="Times New Roman"/>
                            </a:rPr>
                            <m:t>exp</m:t>
                          </m:r>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r>
                            <a:rPr lang="es-ES" sz="1400" b="0" i="1" smtClean="0">
                              <a:latin typeface="Cambria Math" panose="02040503050406030204" pitchFamily="18" charset="0"/>
                              <a:ea typeface="Verdana" panose="020B0604030504040204" pitchFamily="34" charset="0"/>
                              <a:cs typeface="Times New Roman"/>
                            </a:rPr>
                            <m:t>)</m:t>
                          </m:r>
                        </m:num>
                        <m:den>
                          <m:r>
                            <a:rPr lang="es-ES" sz="1400" b="0" i="1" smtClean="0">
                              <a:latin typeface="Cambria Math" panose="02040503050406030204" pitchFamily="18" charset="0"/>
                              <a:ea typeface="Verdana" panose="020B0604030504040204" pitchFamily="34" charset="0"/>
                              <a:cs typeface="Times New Roman"/>
                            </a:rPr>
                            <m:t>1+</m:t>
                          </m:r>
                          <m:r>
                            <m:rPr>
                              <m:sty m:val="p"/>
                            </m:rPr>
                            <a:rPr lang="es-ES" sz="1400" b="0" i="0" smtClean="0">
                              <a:latin typeface="Cambria Math" panose="02040503050406030204" pitchFamily="18" charset="0"/>
                              <a:ea typeface="Verdana" panose="020B0604030504040204" pitchFamily="34" charset="0"/>
                              <a:cs typeface="Times New Roman"/>
                            </a:rPr>
                            <m:t>exp</m:t>
                          </m:r>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𝑋</m:t>
                          </m:r>
                          <m:r>
                            <a:rPr lang="es-ES" sz="1400" b="0" i="1" smtClean="0">
                              <a:latin typeface="Cambria Math" panose="02040503050406030204" pitchFamily="18" charset="0"/>
                              <a:ea typeface="Cambria Math" panose="02040503050406030204" pitchFamily="18" charset="0"/>
                              <a:cs typeface="Times New Roman"/>
                            </a:rPr>
                            <m:t>𝛽</m:t>
                          </m:r>
                          <m:r>
                            <a:rPr lang="es-ES" sz="1400" b="0" i="1" smtClean="0">
                              <a:latin typeface="Cambria Math" panose="02040503050406030204" pitchFamily="18" charset="0"/>
                              <a:ea typeface="Verdana" panose="020B0604030504040204" pitchFamily="34" charset="0"/>
                              <a:cs typeface="Times New Roman"/>
                            </a:rPr>
                            <m:t>)</m:t>
                          </m:r>
                        </m:den>
                      </m:f>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10" name="TextBox 2">
                <a:extLst>
                  <a:ext uri="{FF2B5EF4-FFF2-40B4-BE49-F238E27FC236}">
                    <a16:creationId xmlns:a16="http://schemas.microsoft.com/office/drawing/2014/main" id="{AA1B6B68-2E1C-7888-D3B8-F416EBFBFC3B}"/>
                  </a:ext>
                </a:extLst>
              </p:cNvPr>
              <p:cNvSpPr txBox="1">
                <a:spLocks noRot="1" noChangeAspect="1" noMove="1" noResize="1" noEditPoints="1" noAdjustHandles="1" noChangeArrowheads="1" noChangeShapeType="1" noTextEdit="1"/>
              </p:cNvSpPr>
              <p:nvPr/>
            </p:nvSpPr>
            <p:spPr>
              <a:xfrm>
                <a:off x="3485886" y="3600837"/>
                <a:ext cx="1853609" cy="538994"/>
              </a:xfrm>
              <a:prstGeom prst="rect">
                <a:avLst/>
              </a:prstGeom>
              <a:blipFill>
                <a:blip r:embed="rId6"/>
                <a:stretch>
                  <a:fillRect b="-5682"/>
                </a:stretch>
              </a:blipFill>
            </p:spPr>
            <p:txBody>
              <a:bodyPr/>
              <a:lstStyle/>
              <a:p>
                <a:r>
                  <a:rPr lang="es-CO">
                    <a:noFill/>
                  </a:rPr>
                  <a:t> </a:t>
                </a:r>
              </a:p>
            </p:txBody>
          </p:sp>
        </mc:Fallback>
      </mc:AlternateContent>
    </p:spTree>
    <p:extLst>
      <p:ext uri="{BB962C8B-B14F-4D97-AF65-F5344CB8AC3E}">
        <p14:creationId xmlns:p14="http://schemas.microsoft.com/office/powerpoint/2010/main" val="242839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1E28C-F9B8-D774-6F26-B83A7C78007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56705B4-DCDD-FE18-52B9-EBBDB7FF7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7B8F949-F359-AE55-E99E-35E18673B138}"/>
                  </a:ext>
                </a:extLst>
              </p:cNvPr>
              <p:cNvSpPr txBox="1"/>
              <p:nvPr/>
            </p:nvSpPr>
            <p:spPr>
              <a:xfrm>
                <a:off x="572651" y="930860"/>
                <a:ext cx="799687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200" kern="100" dirty="0">
                    <a:latin typeface="Verdana" panose="020B0604030504040204" pitchFamily="34" charset="0"/>
                    <a:ea typeface="Verdana" panose="020B0604030504040204" pitchFamily="34" charset="0"/>
                    <a:cs typeface="Arial"/>
                  </a:rPr>
                  <a:t>Estimación de Máxima Verosimilitud de la función de respuesta binaria. Queremos entonces maximizar la probabilidad de que cuando las variables sean igual a 1, la probabilidad sea lo más alta posible, formalmente esto significa: </a:t>
                </a:r>
                <a:endParaRPr lang="es-CO" sz="1200" kern="100" dirty="0">
                  <a:latin typeface="Verdana" panose="020B0604030504040204" pitchFamily="34" charset="0"/>
                  <a:ea typeface="Verdana" panose="020B0604030504040204" pitchFamily="34" charset="0"/>
                  <a:cs typeface="+mn-lt"/>
                </a:endParaRPr>
              </a:p>
              <a:p>
                <a:endParaRPr lang="es-CO" sz="1200" kern="100" dirty="0">
                  <a:latin typeface="Verdana" panose="020B0604030504040204" pitchFamily="34" charset="0"/>
                  <a:ea typeface="Verdana" panose="020B0604030504040204" pitchFamily="34" charset="0"/>
                  <a:cs typeface="Arial"/>
                </a:endParaRPr>
              </a:p>
              <a:p>
                <a:endParaRPr lang="es-CO" sz="1200" kern="100" dirty="0">
                  <a:latin typeface="Verdana" panose="020B0604030504040204" pitchFamily="34" charset="0"/>
                  <a:ea typeface="Verdana" panose="020B0604030504040204" pitchFamily="34" charset="0"/>
                  <a:cs typeface="Arial"/>
                </a:endParaRPr>
              </a:p>
              <a:p>
                <a:endParaRPr lang="es-CO" sz="1200" kern="100" dirty="0">
                  <a:latin typeface="Verdana" panose="020B0604030504040204" pitchFamily="34" charset="0"/>
                  <a:ea typeface="Verdana" panose="020B0604030504040204" pitchFamily="34" charset="0"/>
                  <a:cs typeface="Arial"/>
                </a:endParaRPr>
              </a:p>
              <a:p>
                <a:endParaRPr lang="es-CO" sz="1200" kern="100" dirty="0">
                  <a:latin typeface="Verdana" panose="020B0604030504040204" pitchFamily="34" charset="0"/>
                  <a:ea typeface="Verdana" panose="020B0604030504040204" pitchFamily="34" charset="0"/>
                  <a:cs typeface="Arial"/>
                </a:endParaRPr>
              </a:p>
              <a:p>
                <a:endParaRPr lang="es-CO" sz="1200" kern="100" dirty="0">
                  <a:latin typeface="Verdana" panose="020B0604030504040204" pitchFamily="34" charset="0"/>
                  <a:ea typeface="Verdana" panose="020B0604030504040204" pitchFamily="34" charset="0"/>
                  <a:cs typeface="Arial"/>
                </a:endParaRPr>
              </a:p>
              <a:p>
                <a:r>
                  <a:rPr lang="es-CO" sz="1200" kern="100" dirty="0">
                    <a:latin typeface="Verdana" panose="020B0604030504040204" pitchFamily="34" charset="0"/>
                    <a:ea typeface="Verdana" panose="020B0604030504040204" pitchFamily="34" charset="0"/>
                    <a:cs typeface="+mn-lt"/>
                  </a:rPr>
                  <a:t>Esto se puede expresar como el producto de ambas funciones: </a:t>
                </a:r>
                <a:endParaRPr lang="es-CO" sz="1200" dirty="0">
                  <a:latin typeface="Verdana" panose="020B0604030504040204" pitchFamily="34" charset="0"/>
                  <a:ea typeface="Verdana" panose="020B0604030504040204" pitchFamily="34" charset="0"/>
                </a:endParaRPr>
              </a:p>
              <a:p>
                <a:endParaRPr lang="es-CO" sz="1200" kern="100" dirty="0">
                  <a:latin typeface="Verdana" panose="020B0604030504040204" pitchFamily="34" charset="0"/>
                  <a:ea typeface="Verdana" panose="020B0604030504040204" pitchFamily="34" charset="0"/>
                  <a:cs typeface="Arial"/>
                </a:endParaRPr>
              </a:p>
              <a:p>
                <a:endParaRPr lang="es-CO" sz="1200" kern="100" dirty="0">
                  <a:latin typeface="Verdana" panose="020B0604030504040204" pitchFamily="34" charset="0"/>
                  <a:ea typeface="Verdana" panose="020B0604030504040204" pitchFamily="34" charset="0"/>
                  <a:cs typeface="Arial"/>
                </a:endParaRPr>
              </a:p>
              <a:p>
                <a:endParaRPr lang="es-CO" sz="1200" kern="100" dirty="0">
                  <a:latin typeface="Verdana" panose="020B0604030504040204" pitchFamily="34" charset="0"/>
                  <a:ea typeface="Verdana" panose="020B0604030504040204" pitchFamily="34" charset="0"/>
                  <a:cs typeface="Arial"/>
                </a:endParaRPr>
              </a:p>
              <a:p>
                <a:r>
                  <a:rPr lang="es-CO" sz="1200" kern="100" dirty="0">
                    <a:latin typeface="Verdana" panose="020B0604030504040204" pitchFamily="34" charset="0"/>
                    <a:ea typeface="Verdana" panose="020B0604030504040204" pitchFamily="34" charset="0"/>
                    <a:cs typeface="+mn-lt"/>
                  </a:rPr>
                  <a:t>Podemos reescribir la ecuación con una sola </a:t>
                </a:r>
                <a:r>
                  <a:rPr lang="es-CO" sz="1200" kern="100" dirty="0" err="1">
                    <a:latin typeface="Verdana" panose="020B0604030504040204" pitchFamily="34" charset="0"/>
                    <a:ea typeface="Verdana" panose="020B0604030504040204" pitchFamily="34" charset="0"/>
                    <a:cs typeface="+mn-lt"/>
                  </a:rPr>
                  <a:t>productoria</a:t>
                </a:r>
                <a:r>
                  <a:rPr lang="es-CO" sz="1200" kern="100" dirty="0">
                    <a:latin typeface="Verdana" panose="020B0604030504040204" pitchFamily="34" charset="0"/>
                    <a:ea typeface="Verdana" panose="020B0604030504040204" pitchFamily="34" charset="0"/>
                    <a:cs typeface="+mn-lt"/>
                  </a:rPr>
                  <a:t>:        </a:t>
                </a:r>
                <a:endParaRPr lang="es-CO" sz="1200" dirty="0">
                  <a:latin typeface="Verdana" panose="020B0604030504040204" pitchFamily="34" charset="0"/>
                  <a:ea typeface="Verdana" panose="020B0604030504040204" pitchFamily="34" charset="0"/>
                </a:endParaRPr>
              </a:p>
              <a:p>
                <a:endParaRPr lang="es-CO" sz="1200" kern="100" dirty="0">
                  <a:latin typeface="Verdana" panose="020B0604030504040204" pitchFamily="34" charset="0"/>
                  <a:ea typeface="Verdana" panose="020B0604030504040204" pitchFamily="34" charset="0"/>
                  <a:cs typeface="+mn-lt"/>
                </a:endParaRPr>
              </a:p>
              <a:p>
                <a:endParaRPr lang="es-CO" sz="1200" kern="100" dirty="0">
                  <a:latin typeface="Verdana" panose="020B0604030504040204" pitchFamily="34" charset="0"/>
                  <a:ea typeface="Verdana" panose="020B0604030504040204" pitchFamily="34" charset="0"/>
                  <a:cs typeface="+mn-lt"/>
                </a:endParaRPr>
              </a:p>
              <a:p>
                <a:endParaRPr lang="es-CO" sz="1200" kern="100" dirty="0">
                  <a:latin typeface="Verdana" panose="020B0604030504040204" pitchFamily="34" charset="0"/>
                  <a:ea typeface="Verdana" panose="020B0604030504040204" pitchFamily="34" charset="0"/>
                  <a:cs typeface="+mn-lt"/>
                </a:endParaRPr>
              </a:p>
              <a:p>
                <a:r>
                  <a:rPr lang="es-CO" sz="1200" kern="100" dirty="0">
                    <a:latin typeface="Verdana" panose="020B0604030504040204" pitchFamily="34" charset="0"/>
                    <a:ea typeface="Verdana" panose="020B0604030504040204" pitchFamily="34" charset="0"/>
                    <a:cs typeface="+mn-lt"/>
                  </a:rPr>
                  <a:t>Obtenemos el log-</a:t>
                </a:r>
                <a:r>
                  <a:rPr lang="es-CO" sz="1200" kern="100" dirty="0" err="1">
                    <a:latin typeface="Verdana" panose="020B0604030504040204" pitchFamily="34" charset="0"/>
                    <a:ea typeface="Verdana" panose="020B0604030504040204" pitchFamily="34" charset="0"/>
                    <a:cs typeface="+mn-lt"/>
                  </a:rPr>
                  <a:t>likelihood</a:t>
                </a:r>
                <a:r>
                  <a:rPr lang="es-CO" sz="1200" kern="100" dirty="0">
                    <a:latin typeface="Verdana" panose="020B0604030504040204" pitchFamily="34" charset="0"/>
                    <a:ea typeface="Verdana" panose="020B0604030504040204" pitchFamily="34" charset="0"/>
                    <a:cs typeface="+mn-lt"/>
                  </a:rPr>
                  <a:t> de dicha función para facilitar la optimización: </a:t>
                </a:r>
                <a:endParaRPr lang="es-CO" sz="1200" dirty="0">
                  <a:latin typeface="Verdana" panose="020B0604030504040204" pitchFamily="34" charset="0"/>
                  <a:ea typeface="Verdana" panose="020B0604030504040204" pitchFamily="34" charset="0"/>
                </a:endParaRPr>
              </a:p>
              <a:p>
                <a:endParaRPr lang="es-CO" sz="1200" kern="100" dirty="0">
                  <a:latin typeface="Verdana" panose="020B0604030504040204" pitchFamily="34" charset="0"/>
                  <a:ea typeface="Verdana" panose="020B0604030504040204" pitchFamily="34" charset="0"/>
                  <a:cs typeface="Arial"/>
                </a:endParaRPr>
              </a:p>
              <a:p>
                <a:endParaRPr lang="es-CO" sz="1200" kern="100" dirty="0">
                  <a:latin typeface="Verdana" panose="020B0604030504040204" pitchFamily="34" charset="0"/>
                  <a:ea typeface="Verdana" panose="020B0604030504040204" pitchFamily="34" charset="0"/>
                  <a:cs typeface="Arial"/>
                </a:endParaRPr>
              </a:p>
              <a:p>
                <a:endParaRPr lang="es-CO" sz="1200" kern="100" dirty="0">
                  <a:latin typeface="Verdana" panose="020B0604030504040204" pitchFamily="34" charset="0"/>
                  <a:ea typeface="Verdana" panose="020B0604030504040204" pitchFamily="34" charset="0"/>
                  <a:cs typeface="Arial"/>
                </a:endParaRPr>
              </a:p>
              <a:p>
                <a:r>
                  <a:rPr lang="es-CO" sz="1200" kern="100" dirty="0">
                    <a:latin typeface="Verdana" panose="020B0604030504040204" pitchFamily="34" charset="0"/>
                    <a:ea typeface="Verdana" panose="020B0604030504040204" pitchFamily="34" charset="0"/>
                    <a:cs typeface="+mn-lt"/>
                  </a:rPr>
                  <a:t>Se halla entonces el parámetro </a:t>
                </a:r>
                <a14:m>
                  <m:oMath xmlns:m="http://schemas.openxmlformats.org/officeDocument/2006/math">
                    <m:acc>
                      <m:accPr>
                        <m:chr m:val="̂"/>
                        <m:ctrlPr>
                          <a:rPr lang="es-CO" sz="1200" i="1" kern="100" smtClean="0">
                            <a:latin typeface="Cambria Math" panose="02040503050406030204" pitchFamily="18" charset="0"/>
                            <a:ea typeface="Verdana" panose="020B0604030504040204" pitchFamily="34" charset="0"/>
                            <a:cs typeface="+mn-lt"/>
                          </a:rPr>
                        </m:ctrlPr>
                      </m:accPr>
                      <m:e>
                        <m:r>
                          <a:rPr lang="es-CO" sz="1200" i="1" kern="100" smtClean="0">
                            <a:latin typeface="Cambria Math" panose="02040503050406030204" pitchFamily="18" charset="0"/>
                            <a:ea typeface="Cambria Math" panose="02040503050406030204" pitchFamily="18" charset="0"/>
                            <a:cs typeface="+mn-lt"/>
                          </a:rPr>
                          <m:t>𝛽</m:t>
                        </m:r>
                      </m:e>
                    </m:acc>
                    <m:r>
                      <a:rPr lang="es-ES" sz="1200" b="0" i="1" kern="100" smtClean="0">
                        <a:latin typeface="Cambria Math" panose="02040503050406030204" pitchFamily="18" charset="0"/>
                        <a:ea typeface="Verdana" panose="020B0604030504040204" pitchFamily="34" charset="0"/>
                        <a:cs typeface="+mn-lt"/>
                      </a:rPr>
                      <m:t>=</m:t>
                    </m:r>
                    <m:r>
                      <a:rPr lang="es-ES" sz="1200" b="0" i="1" kern="100" smtClean="0">
                        <a:latin typeface="Cambria Math" panose="02040503050406030204" pitchFamily="18" charset="0"/>
                        <a:ea typeface="Verdana" panose="020B0604030504040204" pitchFamily="34" charset="0"/>
                        <a:cs typeface="+mn-lt"/>
                      </a:rPr>
                      <m:t>𝑎𝑟𝑔𝑚𝑎𝑥</m:t>
                    </m:r>
                    <m:r>
                      <a:rPr lang="es-ES" sz="1200" b="0" i="1" kern="100" smtClean="0">
                        <a:latin typeface="Cambria Math" panose="02040503050406030204" pitchFamily="18" charset="0"/>
                        <a:ea typeface="Verdana" panose="020B0604030504040204" pitchFamily="34" charset="0"/>
                        <a:cs typeface="+mn-lt"/>
                      </a:rPr>
                      <m:t>(</m:t>
                    </m:r>
                    <m:r>
                      <a:rPr lang="es-ES" sz="1200" b="0" i="1" kern="100" smtClean="0">
                        <a:latin typeface="Cambria Math" panose="02040503050406030204" pitchFamily="18" charset="0"/>
                        <a:ea typeface="Verdana" panose="020B0604030504040204" pitchFamily="34" charset="0"/>
                        <a:cs typeface="+mn-lt"/>
                      </a:rPr>
                      <m:t>𝑙</m:t>
                    </m:r>
                    <m:d>
                      <m:dPr>
                        <m:ctrlPr>
                          <a:rPr lang="es-ES" sz="1200" b="0" i="1" kern="100" smtClean="0">
                            <a:latin typeface="Cambria Math" panose="02040503050406030204" pitchFamily="18" charset="0"/>
                            <a:ea typeface="Verdana" panose="020B0604030504040204" pitchFamily="34" charset="0"/>
                            <a:cs typeface="+mn-lt"/>
                          </a:rPr>
                        </m:ctrlPr>
                      </m:dPr>
                      <m:e>
                        <m:r>
                          <a:rPr lang="es-ES" sz="1200" b="0" i="1" kern="100" smtClean="0">
                            <a:latin typeface="Cambria Math" panose="02040503050406030204" pitchFamily="18" charset="0"/>
                            <a:ea typeface="Cambria Math" panose="02040503050406030204" pitchFamily="18" charset="0"/>
                            <a:cs typeface="+mn-lt"/>
                          </a:rPr>
                          <m:t>𝛽</m:t>
                        </m:r>
                      </m:e>
                    </m:d>
                    <m:r>
                      <a:rPr lang="es-ES" sz="1200" b="0" i="1" kern="100" smtClean="0">
                        <a:latin typeface="Cambria Math" panose="02040503050406030204" pitchFamily="18" charset="0"/>
                        <a:ea typeface="Cambria Math" panose="02040503050406030204" pitchFamily="18" charset="0"/>
                        <a:cs typeface="+mn-lt"/>
                      </a:rPr>
                      <m:t>)</m:t>
                    </m:r>
                  </m:oMath>
                </a14:m>
                <a:endParaRPr lang="es-CO" sz="1200" dirty="0">
                  <a:latin typeface="Verdana" panose="020B0604030504040204" pitchFamily="34" charset="0"/>
                  <a:ea typeface="Verdana" panose="020B0604030504040204" pitchFamily="34" charset="0"/>
                  <a:cs typeface="+mn-lt"/>
                </a:endParaRPr>
              </a:p>
            </p:txBody>
          </p:sp>
        </mc:Choice>
        <mc:Fallback xmlns="">
          <p:sp>
            <p:nvSpPr>
              <p:cNvPr id="3" name="CuadroTexto 2">
                <a:extLst>
                  <a:ext uri="{FF2B5EF4-FFF2-40B4-BE49-F238E27FC236}">
                    <a16:creationId xmlns:a16="http://schemas.microsoft.com/office/drawing/2014/main" id="{B7B8F949-F359-AE55-E99E-35E18673B138}"/>
                  </a:ext>
                </a:extLst>
              </p:cNvPr>
              <p:cNvSpPr txBox="1">
                <a:spLocks noRot="1" noChangeAspect="1" noMove="1" noResize="1" noEditPoints="1" noAdjustHandles="1" noChangeArrowheads="1" noChangeShapeType="1" noTextEdit="1"/>
              </p:cNvSpPr>
              <p:nvPr/>
            </p:nvSpPr>
            <p:spPr>
              <a:xfrm>
                <a:off x="572651" y="930860"/>
                <a:ext cx="7996872" cy="3970318"/>
              </a:xfrm>
              <a:prstGeom prst="rect">
                <a:avLst/>
              </a:prstGeom>
              <a:blipFill>
                <a:blip r:embed="rId3"/>
                <a:stretch>
                  <a:fillRect l="-76" t="-154" b="-461"/>
                </a:stretch>
              </a:blipFill>
            </p:spPr>
            <p:txBody>
              <a:bodyPr/>
              <a:lstStyle/>
              <a:p>
                <a:r>
                  <a:rPr lang="es-CO">
                    <a:noFill/>
                  </a:rPr>
                  <a:t> </a:t>
                </a:r>
              </a:p>
            </p:txBody>
          </p:sp>
        </mc:Fallback>
      </mc:AlternateContent>
      <p:sp>
        <p:nvSpPr>
          <p:cNvPr id="12" name="CuadroTexto 11">
            <a:extLst>
              <a:ext uri="{FF2B5EF4-FFF2-40B4-BE49-F238E27FC236}">
                <a16:creationId xmlns:a16="http://schemas.microsoft.com/office/drawing/2014/main" id="{41F675F0-E60A-E5FE-7267-5F0CE887081E}"/>
              </a:ext>
            </a:extLst>
          </p:cNvPr>
          <p:cNvSpPr txBox="1"/>
          <p:nvPr/>
        </p:nvSpPr>
        <p:spPr>
          <a:xfrm>
            <a:off x="813892" y="210769"/>
            <a:ext cx="75116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400" b="1" dirty="0">
                <a:solidFill>
                  <a:srgbClr val="243671"/>
                </a:solidFill>
                <a:latin typeface="Verdana"/>
                <a:ea typeface="Verdana"/>
              </a:rPr>
              <a:t>Modelos de Regresión Logística👩‍💻</a:t>
            </a:r>
            <a:endParaRPr lang="es-CO" sz="2400" b="1" dirty="0">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2" name="TextBox 2">
                <a:extLst>
                  <a:ext uri="{FF2B5EF4-FFF2-40B4-BE49-F238E27FC236}">
                    <a16:creationId xmlns:a16="http://schemas.microsoft.com/office/drawing/2014/main" id="{EDE879C4-2DDD-78D3-2892-1C193F3AEB6F}"/>
                  </a:ext>
                </a:extLst>
              </p:cNvPr>
              <p:cNvSpPr txBox="1"/>
              <p:nvPr/>
            </p:nvSpPr>
            <p:spPr>
              <a:xfrm>
                <a:off x="2719449" y="1286882"/>
                <a:ext cx="3700537" cy="1215846"/>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𝑝𝑎𝑟𝑎</m:t>
                      </m:r>
                      <m:r>
                        <a:rPr lang="es-ES" sz="1400" b="0" i="1" smtClean="0">
                          <a:latin typeface="Cambria Math" panose="02040503050406030204" pitchFamily="18" charset="0"/>
                          <a:ea typeface="Verdana" panose="020B0604030504040204" pitchFamily="34" charset="0"/>
                          <a:cs typeface="Times New Roman"/>
                        </a:rPr>
                        <m:t> </m:t>
                      </m:r>
                      <m:r>
                        <a:rPr lang="es-ES" sz="1400" b="0" i="1" smtClean="0">
                          <a:latin typeface="Cambria Math" panose="02040503050406030204" pitchFamily="18" charset="0"/>
                          <a:ea typeface="Verdana" panose="020B0604030504040204" pitchFamily="34" charset="0"/>
                          <a:cs typeface="Times New Roman"/>
                        </a:rPr>
                        <m:t>𝑙𝑎𝑠</m:t>
                      </m:r>
                      <m:r>
                        <a:rPr lang="es-ES" sz="1400" b="0" i="1" smtClean="0">
                          <a:latin typeface="Cambria Math" panose="02040503050406030204" pitchFamily="18" charset="0"/>
                          <a:ea typeface="Verdana" panose="020B0604030504040204" pitchFamily="34" charset="0"/>
                          <a:cs typeface="Times New Roman"/>
                        </a:rPr>
                        <m:t> </m:t>
                      </m:r>
                      <m:r>
                        <a:rPr lang="es-ES" sz="1400" b="0" i="1" smtClean="0">
                          <a:latin typeface="Cambria Math" panose="02040503050406030204" pitchFamily="18" charset="0"/>
                          <a:ea typeface="Verdana" panose="020B0604030504040204" pitchFamily="34" charset="0"/>
                          <a:cs typeface="Times New Roman"/>
                        </a:rPr>
                        <m:t>𝑦𝑖</m:t>
                      </m:r>
                      <m:r>
                        <a:rPr lang="es-ES" sz="1400" b="0" i="1" smtClean="0">
                          <a:latin typeface="Cambria Math" panose="02040503050406030204" pitchFamily="18" charset="0"/>
                          <a:ea typeface="Verdana" panose="020B0604030504040204" pitchFamily="34" charset="0"/>
                          <a:cs typeface="Times New Roman"/>
                        </a:rPr>
                        <m:t>=1:</m:t>
                      </m:r>
                      <m:nary>
                        <m:naryPr>
                          <m:chr m:val="∏"/>
                          <m:supHide m:val="on"/>
                          <m:ctrlPr>
                            <a:rPr lang="es-ES" sz="1400" b="0" i="1" smtClean="0">
                              <a:latin typeface="Cambria Math" panose="02040503050406030204" pitchFamily="18" charset="0"/>
                              <a:ea typeface="Verdana" panose="020B0604030504040204" pitchFamily="34" charset="0"/>
                              <a:cs typeface="Times New Roman"/>
                            </a:rPr>
                          </m:ctrlPr>
                        </m:naryPr>
                        <m:sub>
                          <m:r>
                            <m:rPr>
                              <m:brk m:alnAt="7"/>
                            </m:rPr>
                            <a:rPr lang="es-ES" sz="1400" b="0" i="1" smtClean="0">
                              <a:latin typeface="Cambria Math" panose="02040503050406030204" pitchFamily="18" charset="0"/>
                              <a:ea typeface="Verdana" panose="020B0604030504040204" pitchFamily="34" charset="0"/>
                              <a:cs typeface="Times New Roman"/>
                            </a:rPr>
                            <m:t>𝑖</m:t>
                          </m:r>
                          <m:r>
                            <a:rPr lang="es-ES" sz="1400" b="0" i="1" smtClean="0">
                              <a:latin typeface="Cambria Math" panose="02040503050406030204" pitchFamily="18" charset="0"/>
                              <a:ea typeface="Verdana" panose="020B0604030504040204" pitchFamily="34" charset="0"/>
                              <a:cs typeface="Times New Roman"/>
                            </a:rPr>
                            <m:t>:</m:t>
                          </m:r>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Verdana" panose="020B0604030504040204" pitchFamily="34" charset="0"/>
                                  <a:cs typeface="Times New Roman"/>
                                </a:rPr>
                                <m:t>𝑦</m:t>
                              </m:r>
                            </m:e>
                            <m:sub>
                              <m:r>
                                <a:rPr lang="es-ES" sz="1400" b="0" i="1" smtClean="0">
                                  <a:latin typeface="Cambria Math" panose="02040503050406030204" pitchFamily="18" charset="0"/>
                                  <a:ea typeface="Verdana" panose="020B0604030504040204" pitchFamily="34" charset="0"/>
                                  <a:cs typeface="Times New Roman"/>
                                </a:rPr>
                                <m:t>𝑖</m:t>
                              </m:r>
                            </m:sub>
                          </m:sSub>
                          <m:r>
                            <m:rPr>
                              <m:brk m:alnAt="7"/>
                            </m:rP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1</m:t>
                          </m:r>
                        </m:sub>
                        <m:sup/>
                        <m:e>
                          <m:r>
                            <a:rPr lang="es-ES" sz="1400" b="0" i="1" smtClean="0">
                              <a:latin typeface="Cambria Math" panose="02040503050406030204" pitchFamily="18" charset="0"/>
                              <a:ea typeface="Verdana" panose="020B0604030504040204" pitchFamily="34" charset="0"/>
                              <a:cs typeface="Times New Roman"/>
                            </a:rPr>
                            <m:t>𝑝</m:t>
                          </m:r>
                          <m:r>
                            <a:rPr lang="es-ES" sz="1400" b="0" i="1" smtClean="0">
                              <a:latin typeface="Cambria Math" panose="02040503050406030204" pitchFamily="18" charset="0"/>
                              <a:ea typeface="Verdana" panose="020B0604030504040204" pitchFamily="34" charset="0"/>
                              <a:cs typeface="Times New Roman"/>
                            </a:rPr>
                            <m:t>(</m:t>
                          </m:r>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Verdana" panose="020B0604030504040204" pitchFamily="34" charset="0"/>
                                  <a:cs typeface="Times New Roman"/>
                                </a:rPr>
                                <m:t>𝑥</m:t>
                              </m:r>
                            </m:e>
                            <m:sub>
                              <m:r>
                                <a:rPr lang="es-ES" sz="1400" b="0" i="1" smtClean="0">
                                  <a:latin typeface="Cambria Math" panose="02040503050406030204" pitchFamily="18" charset="0"/>
                                  <a:ea typeface="Verdana" panose="020B0604030504040204" pitchFamily="34" charset="0"/>
                                  <a:cs typeface="Times New Roman"/>
                                </a:rPr>
                                <m:t>𝑖</m:t>
                              </m:r>
                            </m:sub>
                          </m:sSub>
                          <m:r>
                            <a:rPr lang="es-ES" sz="1400" b="0" i="1" smtClean="0">
                              <a:latin typeface="Cambria Math" panose="02040503050406030204" pitchFamily="18" charset="0"/>
                              <a:ea typeface="Verdana" panose="020B0604030504040204" pitchFamily="34" charset="0"/>
                              <a:cs typeface="Times New Roman"/>
                            </a:rPr>
                            <m:t>)</m:t>
                          </m:r>
                        </m:e>
                      </m:nary>
                    </m:oMath>
                  </m:oMathPara>
                </a14:m>
                <a:endParaRPr lang="es-ES" sz="1400" b="0" dirty="0">
                  <a:latin typeface="Verdana" panose="020B0604030504040204" pitchFamily="34" charset="0"/>
                  <a:ea typeface="Verdana" panose="020B0604030504040204" pitchFamily="34" charset="0"/>
                  <a:cs typeface="Times New Roman"/>
                </a:endParaRPr>
              </a:p>
              <a:p>
                <a:pPr/>
                <a14:m>
                  <m:oMathPara xmlns:m="http://schemas.openxmlformats.org/officeDocument/2006/math">
                    <m:oMathParaPr>
                      <m:jc m:val="centerGroup"/>
                    </m:oMathParaPr>
                    <m:oMath xmlns:m="http://schemas.openxmlformats.org/officeDocument/2006/math">
                      <m:r>
                        <a:rPr lang="es-ES" sz="1400" i="1">
                          <a:latin typeface="Cambria Math" panose="02040503050406030204" pitchFamily="18" charset="0"/>
                          <a:ea typeface="Verdana" panose="020B0604030504040204" pitchFamily="34" charset="0"/>
                          <a:cs typeface="Times New Roman"/>
                        </a:rPr>
                        <m:t>𝑝𝑎𝑟𝑎</m:t>
                      </m:r>
                      <m:r>
                        <a:rPr lang="es-ES" sz="1400" i="1">
                          <a:latin typeface="Cambria Math" panose="02040503050406030204" pitchFamily="18" charset="0"/>
                          <a:ea typeface="Verdana" panose="020B0604030504040204" pitchFamily="34" charset="0"/>
                          <a:cs typeface="Times New Roman"/>
                        </a:rPr>
                        <m:t> </m:t>
                      </m:r>
                      <m:r>
                        <a:rPr lang="es-ES" sz="1400" i="1">
                          <a:latin typeface="Cambria Math" panose="02040503050406030204" pitchFamily="18" charset="0"/>
                          <a:ea typeface="Verdana" panose="020B0604030504040204" pitchFamily="34" charset="0"/>
                          <a:cs typeface="Times New Roman"/>
                        </a:rPr>
                        <m:t>𝑙𝑎𝑠</m:t>
                      </m:r>
                      <m:r>
                        <a:rPr lang="es-ES" sz="1400" i="1">
                          <a:latin typeface="Cambria Math" panose="02040503050406030204" pitchFamily="18" charset="0"/>
                          <a:ea typeface="Verdana" panose="020B0604030504040204" pitchFamily="34" charset="0"/>
                          <a:cs typeface="Times New Roman"/>
                        </a:rPr>
                        <m:t> </m:t>
                      </m:r>
                      <m:r>
                        <a:rPr lang="es-ES" sz="1400" i="1">
                          <a:latin typeface="Cambria Math" panose="02040503050406030204" pitchFamily="18" charset="0"/>
                          <a:ea typeface="Verdana" panose="020B0604030504040204" pitchFamily="34" charset="0"/>
                          <a:cs typeface="Times New Roman"/>
                        </a:rPr>
                        <m:t>𝑦𝑖</m:t>
                      </m:r>
                      <m:r>
                        <a:rPr lang="es-ES" sz="1400" i="1">
                          <a:latin typeface="Cambria Math" panose="02040503050406030204" pitchFamily="18" charset="0"/>
                          <a:ea typeface="Verdana" panose="020B0604030504040204" pitchFamily="34" charset="0"/>
                          <a:cs typeface="Times New Roman"/>
                        </a:rPr>
                        <m:t>=0:</m:t>
                      </m:r>
                      <m:nary>
                        <m:naryPr>
                          <m:chr m:val="∏"/>
                          <m:supHide m:val="on"/>
                          <m:ctrlPr>
                            <a:rPr lang="es-ES" sz="1400" i="1">
                              <a:latin typeface="Cambria Math" panose="02040503050406030204" pitchFamily="18" charset="0"/>
                              <a:ea typeface="Verdana" panose="020B0604030504040204" pitchFamily="34" charset="0"/>
                              <a:cs typeface="Times New Roman"/>
                            </a:rPr>
                          </m:ctrlPr>
                        </m:naryPr>
                        <m:sub>
                          <m:r>
                            <a:rPr lang="es-ES" sz="1400" b="0" i="1" smtClean="0">
                              <a:latin typeface="Cambria Math" panose="02040503050406030204" pitchFamily="18" charset="0"/>
                              <a:ea typeface="Verdana" panose="020B0604030504040204" pitchFamily="34" charset="0"/>
                              <a:cs typeface="Times New Roman"/>
                            </a:rPr>
                            <m:t>𝑗</m:t>
                          </m:r>
                          <m:r>
                            <a:rPr lang="es-ES" sz="1400" i="1">
                              <a:latin typeface="Cambria Math" panose="02040503050406030204" pitchFamily="18" charset="0"/>
                              <a:ea typeface="Verdana" panose="020B0604030504040204" pitchFamily="34" charset="0"/>
                              <a:cs typeface="Times New Roman"/>
                            </a:rPr>
                            <m:t>:</m:t>
                          </m:r>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𝑦</m:t>
                              </m:r>
                            </m:e>
                            <m:sub>
                              <m:r>
                                <a:rPr lang="es-ES" sz="1400" b="0" i="1" smtClean="0">
                                  <a:latin typeface="Cambria Math" panose="02040503050406030204" pitchFamily="18" charset="0"/>
                                  <a:ea typeface="Verdana" panose="020B0604030504040204" pitchFamily="34" charset="0"/>
                                  <a:cs typeface="Times New Roman"/>
                                </a:rPr>
                                <m:t>𝑗</m:t>
                              </m:r>
                            </m:sub>
                          </m:sSub>
                          <m:r>
                            <m:rPr>
                              <m:brk m:alnAt="7"/>
                            </m:rPr>
                            <a:rPr lang="es-ES" sz="1400" i="1">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Verdana" panose="020B0604030504040204" pitchFamily="34" charset="0"/>
                              <a:cs typeface="Times New Roman"/>
                            </a:rPr>
                            <m:t>0</m:t>
                          </m:r>
                        </m:sub>
                        <m:sup/>
                        <m:e>
                          <m:r>
                            <a:rPr lang="es-ES" sz="1400" b="0" i="1" smtClean="0">
                              <a:latin typeface="Cambria Math" panose="02040503050406030204" pitchFamily="18" charset="0"/>
                              <a:ea typeface="Verdana" panose="020B0604030504040204" pitchFamily="34" charset="0"/>
                              <a:cs typeface="Times New Roman"/>
                            </a:rPr>
                            <m:t>(1−</m:t>
                          </m:r>
                          <m:r>
                            <a:rPr lang="es-ES" sz="1400" i="1">
                              <a:latin typeface="Cambria Math" panose="02040503050406030204" pitchFamily="18" charset="0"/>
                              <a:ea typeface="Verdana" panose="020B0604030504040204" pitchFamily="34" charset="0"/>
                              <a:cs typeface="Times New Roman"/>
                            </a:rPr>
                            <m:t>𝑝</m:t>
                          </m:r>
                          <m:d>
                            <m:dPr>
                              <m:ctrlPr>
                                <a:rPr lang="es-ES" sz="1400" i="1">
                                  <a:latin typeface="Cambria Math" panose="02040503050406030204" pitchFamily="18" charset="0"/>
                                  <a:ea typeface="Verdana" panose="020B0604030504040204" pitchFamily="34" charset="0"/>
                                  <a:cs typeface="Times New Roman"/>
                                </a:rPr>
                              </m:ctrlPr>
                            </m:dPr>
                            <m:e>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𝑥</m:t>
                                  </m:r>
                                </m:e>
                                <m:sub>
                                  <m:r>
                                    <a:rPr lang="es-ES" sz="1400" i="1">
                                      <a:latin typeface="Cambria Math" panose="02040503050406030204" pitchFamily="18" charset="0"/>
                                      <a:ea typeface="Verdana" panose="020B0604030504040204" pitchFamily="34" charset="0"/>
                                      <a:cs typeface="Times New Roman"/>
                                    </a:rPr>
                                    <m:t>𝑖</m:t>
                                  </m:r>
                                </m:sub>
                              </m:sSub>
                            </m:e>
                          </m:d>
                          <m:r>
                            <a:rPr lang="es-ES" sz="1400" b="0" i="1" smtClean="0">
                              <a:latin typeface="Cambria Math" panose="02040503050406030204" pitchFamily="18" charset="0"/>
                              <a:ea typeface="Verdana" panose="020B0604030504040204" pitchFamily="34" charset="0"/>
                              <a:cs typeface="Times New Roman"/>
                            </a:rPr>
                            <m:t>)</m:t>
                          </m:r>
                        </m:e>
                      </m:nary>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2" name="TextBox 2">
                <a:extLst>
                  <a:ext uri="{FF2B5EF4-FFF2-40B4-BE49-F238E27FC236}">
                    <a16:creationId xmlns:a16="http://schemas.microsoft.com/office/drawing/2014/main" id="{EDE879C4-2DDD-78D3-2892-1C193F3AEB6F}"/>
                  </a:ext>
                </a:extLst>
              </p:cNvPr>
              <p:cNvSpPr txBox="1">
                <a:spLocks noRot="1" noChangeAspect="1" noMove="1" noResize="1" noEditPoints="1" noAdjustHandles="1" noChangeArrowheads="1" noChangeShapeType="1" noTextEdit="1"/>
              </p:cNvSpPr>
              <p:nvPr/>
            </p:nvSpPr>
            <p:spPr>
              <a:xfrm>
                <a:off x="2719449" y="1286882"/>
                <a:ext cx="3700537" cy="1215846"/>
              </a:xfrm>
              <a:prstGeom prst="rect">
                <a:avLst/>
              </a:prstGeom>
              <a:blipFill>
                <a:blip r:embed="rId4"/>
                <a:stretch>
                  <a:fillRect t="-58500" r="-3624" b="-79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TextBox 2">
                <a:extLst>
                  <a:ext uri="{FF2B5EF4-FFF2-40B4-BE49-F238E27FC236}">
                    <a16:creationId xmlns:a16="http://schemas.microsoft.com/office/drawing/2014/main" id="{72D63025-BFDF-B71F-A24F-6A48E2ECFA41}"/>
                  </a:ext>
                </a:extLst>
              </p:cNvPr>
              <p:cNvSpPr txBox="1"/>
              <p:nvPr/>
            </p:nvSpPr>
            <p:spPr>
              <a:xfrm>
                <a:off x="3202597" y="2583556"/>
                <a:ext cx="3700537" cy="664926"/>
              </a:xfrm>
              <a:prstGeom prst="rect">
                <a:avLst/>
              </a:prstGeom>
              <a:noFill/>
            </p:spPr>
            <p:txBody>
              <a:bodyPr wrap="square" lIns="91440" tIns="45720" rIns="91440" bIns="45720" rtlCol="0" anchor="t">
                <a:spAutoFit/>
              </a:bodyPr>
              <a:lstStyle/>
              <a:p>
                <a:pPr/>
                <a14:m>
                  <m:oMathPara xmlns:m="http://schemas.openxmlformats.org/officeDocument/2006/math">
                    <m:oMathParaPr>
                      <m:jc m:val="left"/>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𝐿</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Cambria Math" panose="02040503050406030204" pitchFamily="18" charset="0"/>
                              <a:cs typeface="Times New Roman"/>
                            </a:rPr>
                            <m:t>𝛽</m:t>
                          </m:r>
                        </m:e>
                      </m:d>
                      <m:r>
                        <a:rPr lang="es-ES" sz="1400" b="0" i="1" smtClean="0">
                          <a:latin typeface="Cambria Math" panose="02040503050406030204" pitchFamily="18" charset="0"/>
                          <a:ea typeface="Cambria Math" panose="02040503050406030204" pitchFamily="18" charset="0"/>
                          <a:cs typeface="Times New Roman"/>
                        </a:rPr>
                        <m:t>=</m:t>
                      </m:r>
                      <m:nary>
                        <m:naryPr>
                          <m:chr m:val="∏"/>
                          <m:supHide m:val="on"/>
                          <m:ctrlPr>
                            <a:rPr lang="es-ES" sz="1400" i="1">
                              <a:latin typeface="Cambria Math" panose="02040503050406030204" pitchFamily="18" charset="0"/>
                              <a:ea typeface="Verdana" panose="020B0604030504040204" pitchFamily="34" charset="0"/>
                              <a:cs typeface="Times New Roman"/>
                            </a:rPr>
                          </m:ctrlPr>
                        </m:naryPr>
                        <m:sub>
                          <m:r>
                            <m:rPr>
                              <m:brk m:alnAt="7"/>
                            </m:rPr>
                            <a:rPr lang="es-ES" sz="1400" i="1">
                              <a:latin typeface="Cambria Math" panose="02040503050406030204" pitchFamily="18" charset="0"/>
                              <a:ea typeface="Verdana" panose="020B0604030504040204" pitchFamily="34" charset="0"/>
                              <a:cs typeface="Times New Roman"/>
                            </a:rPr>
                            <m:t>𝑖</m:t>
                          </m:r>
                          <m:r>
                            <a:rPr lang="es-ES" sz="1400" i="1">
                              <a:latin typeface="Cambria Math" panose="02040503050406030204" pitchFamily="18" charset="0"/>
                              <a:ea typeface="Verdana" panose="020B0604030504040204" pitchFamily="34" charset="0"/>
                              <a:cs typeface="Times New Roman"/>
                            </a:rPr>
                            <m:t>:</m:t>
                          </m:r>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𝑦</m:t>
                              </m:r>
                            </m:e>
                            <m:sub>
                              <m:r>
                                <a:rPr lang="es-ES" sz="1400" i="1">
                                  <a:latin typeface="Cambria Math" panose="02040503050406030204" pitchFamily="18" charset="0"/>
                                  <a:ea typeface="Verdana" panose="020B0604030504040204" pitchFamily="34" charset="0"/>
                                  <a:cs typeface="Times New Roman"/>
                                </a:rPr>
                                <m:t>𝑖</m:t>
                              </m:r>
                            </m:sub>
                          </m:sSub>
                          <m:r>
                            <m:rPr>
                              <m:brk m:alnAt="7"/>
                            </m:rPr>
                            <a:rPr lang="es-ES" sz="1400" i="1">
                              <a:latin typeface="Cambria Math" panose="02040503050406030204" pitchFamily="18" charset="0"/>
                              <a:ea typeface="Verdana" panose="020B0604030504040204" pitchFamily="34" charset="0"/>
                              <a:cs typeface="Times New Roman"/>
                            </a:rPr>
                            <m:t>=</m:t>
                          </m:r>
                          <m:r>
                            <a:rPr lang="es-ES" sz="1400" i="1">
                              <a:latin typeface="Cambria Math" panose="02040503050406030204" pitchFamily="18" charset="0"/>
                              <a:ea typeface="Verdana" panose="020B0604030504040204" pitchFamily="34" charset="0"/>
                              <a:cs typeface="Times New Roman"/>
                            </a:rPr>
                            <m:t>1</m:t>
                          </m:r>
                        </m:sub>
                        <m:sup/>
                        <m:e>
                          <m:r>
                            <a:rPr lang="es-ES" sz="1400" i="1">
                              <a:latin typeface="Cambria Math" panose="02040503050406030204" pitchFamily="18" charset="0"/>
                              <a:ea typeface="Verdana" panose="020B0604030504040204" pitchFamily="34" charset="0"/>
                              <a:cs typeface="Times New Roman"/>
                            </a:rPr>
                            <m:t>𝑝</m:t>
                          </m:r>
                          <m:r>
                            <a:rPr lang="es-ES" sz="1400" i="1">
                              <a:latin typeface="Cambria Math" panose="02040503050406030204" pitchFamily="18" charset="0"/>
                              <a:ea typeface="Verdana" panose="020B0604030504040204" pitchFamily="34" charset="0"/>
                              <a:cs typeface="Times New Roman"/>
                            </a:rPr>
                            <m:t>(</m:t>
                          </m:r>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𝑥</m:t>
                              </m:r>
                            </m:e>
                            <m:sub>
                              <m:r>
                                <a:rPr lang="es-ES" sz="1400" i="1">
                                  <a:latin typeface="Cambria Math" panose="02040503050406030204" pitchFamily="18" charset="0"/>
                                  <a:ea typeface="Verdana" panose="020B0604030504040204" pitchFamily="34" charset="0"/>
                                  <a:cs typeface="Times New Roman"/>
                                </a:rPr>
                                <m:t>𝑖</m:t>
                              </m:r>
                            </m:sub>
                          </m:sSub>
                          <m:r>
                            <a:rPr lang="es-ES" sz="1400" i="1">
                              <a:latin typeface="Cambria Math" panose="02040503050406030204" pitchFamily="18" charset="0"/>
                              <a:ea typeface="Verdana" panose="020B0604030504040204" pitchFamily="34" charset="0"/>
                              <a:cs typeface="Times New Roman"/>
                            </a:rPr>
                            <m:t>)</m:t>
                          </m:r>
                          <m:nary>
                            <m:naryPr>
                              <m:chr m:val="∏"/>
                              <m:supHide m:val="on"/>
                              <m:ctrlPr>
                                <a:rPr lang="es-ES" sz="1400" i="1">
                                  <a:latin typeface="Cambria Math" panose="02040503050406030204" pitchFamily="18" charset="0"/>
                                  <a:ea typeface="Verdana" panose="020B0604030504040204" pitchFamily="34" charset="0"/>
                                  <a:cs typeface="Times New Roman"/>
                                </a:rPr>
                              </m:ctrlPr>
                            </m:naryPr>
                            <m:sub>
                              <m:r>
                                <a:rPr lang="es-ES" sz="1400" i="1">
                                  <a:latin typeface="Cambria Math" panose="02040503050406030204" pitchFamily="18" charset="0"/>
                                  <a:ea typeface="Verdana" panose="020B0604030504040204" pitchFamily="34" charset="0"/>
                                  <a:cs typeface="Times New Roman"/>
                                </a:rPr>
                                <m:t>𝑗</m:t>
                              </m:r>
                              <m:r>
                                <a:rPr lang="es-ES" sz="1400" i="1">
                                  <a:latin typeface="Cambria Math" panose="02040503050406030204" pitchFamily="18" charset="0"/>
                                  <a:ea typeface="Verdana" panose="020B0604030504040204" pitchFamily="34" charset="0"/>
                                  <a:cs typeface="Times New Roman"/>
                                </a:rPr>
                                <m:t>:</m:t>
                              </m:r>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𝑦</m:t>
                                  </m:r>
                                </m:e>
                                <m:sub>
                                  <m:r>
                                    <a:rPr lang="es-ES" sz="1400" i="1">
                                      <a:latin typeface="Cambria Math" panose="02040503050406030204" pitchFamily="18" charset="0"/>
                                      <a:ea typeface="Verdana" panose="020B0604030504040204" pitchFamily="34" charset="0"/>
                                      <a:cs typeface="Times New Roman"/>
                                    </a:rPr>
                                    <m:t>𝑗</m:t>
                                  </m:r>
                                </m:sub>
                              </m:sSub>
                              <m:r>
                                <m:rPr>
                                  <m:brk m:alnAt="7"/>
                                </m:rPr>
                                <a:rPr lang="es-ES" sz="1400" i="1">
                                  <a:latin typeface="Cambria Math" panose="02040503050406030204" pitchFamily="18" charset="0"/>
                                  <a:ea typeface="Verdana" panose="020B0604030504040204" pitchFamily="34" charset="0"/>
                                  <a:cs typeface="Times New Roman"/>
                                </a:rPr>
                                <m:t>=</m:t>
                              </m:r>
                              <m:r>
                                <a:rPr lang="es-ES" sz="1400" i="1">
                                  <a:latin typeface="Cambria Math" panose="02040503050406030204" pitchFamily="18" charset="0"/>
                                  <a:ea typeface="Verdana" panose="020B0604030504040204" pitchFamily="34" charset="0"/>
                                  <a:cs typeface="Times New Roman"/>
                                </a:rPr>
                                <m:t>0</m:t>
                              </m:r>
                            </m:sub>
                            <m:sup/>
                            <m:e>
                              <m:r>
                                <a:rPr lang="es-ES" sz="1400" i="1">
                                  <a:latin typeface="Cambria Math" panose="02040503050406030204" pitchFamily="18" charset="0"/>
                                  <a:ea typeface="Verdana" panose="020B0604030504040204" pitchFamily="34" charset="0"/>
                                  <a:cs typeface="Times New Roman"/>
                                </a:rPr>
                                <m:t>(1−</m:t>
                              </m:r>
                              <m:r>
                                <a:rPr lang="es-ES" sz="1400" i="1">
                                  <a:latin typeface="Cambria Math" panose="02040503050406030204" pitchFamily="18" charset="0"/>
                                  <a:ea typeface="Verdana" panose="020B0604030504040204" pitchFamily="34" charset="0"/>
                                  <a:cs typeface="Times New Roman"/>
                                </a:rPr>
                                <m:t>𝑝</m:t>
                              </m:r>
                              <m:d>
                                <m:dPr>
                                  <m:ctrlPr>
                                    <a:rPr lang="es-ES" sz="1400" i="1">
                                      <a:latin typeface="Cambria Math" panose="02040503050406030204" pitchFamily="18" charset="0"/>
                                      <a:ea typeface="Verdana" panose="020B0604030504040204" pitchFamily="34" charset="0"/>
                                      <a:cs typeface="Times New Roman"/>
                                    </a:rPr>
                                  </m:ctrlPr>
                                </m:dPr>
                                <m:e>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𝑥</m:t>
                                      </m:r>
                                    </m:e>
                                    <m:sub>
                                      <m:r>
                                        <a:rPr lang="es-ES" sz="1400" i="1">
                                          <a:latin typeface="Cambria Math" panose="02040503050406030204" pitchFamily="18" charset="0"/>
                                          <a:ea typeface="Verdana" panose="020B0604030504040204" pitchFamily="34" charset="0"/>
                                          <a:cs typeface="Times New Roman"/>
                                        </a:rPr>
                                        <m:t>𝑖</m:t>
                                      </m:r>
                                    </m:sub>
                                  </m:sSub>
                                </m:e>
                              </m:d>
                              <m:r>
                                <a:rPr lang="es-ES" sz="1400" i="1">
                                  <a:latin typeface="Cambria Math" panose="02040503050406030204" pitchFamily="18" charset="0"/>
                                  <a:ea typeface="Verdana" panose="020B0604030504040204" pitchFamily="34" charset="0"/>
                                  <a:cs typeface="Times New Roman"/>
                                </a:rPr>
                                <m:t>)</m:t>
                              </m:r>
                            </m:e>
                          </m:nary>
                        </m:e>
                      </m:nary>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6" name="TextBox 2">
                <a:extLst>
                  <a:ext uri="{FF2B5EF4-FFF2-40B4-BE49-F238E27FC236}">
                    <a16:creationId xmlns:a16="http://schemas.microsoft.com/office/drawing/2014/main" id="{72D63025-BFDF-B71F-A24F-6A48E2ECFA41}"/>
                  </a:ext>
                </a:extLst>
              </p:cNvPr>
              <p:cNvSpPr txBox="1">
                <a:spLocks noRot="1" noChangeAspect="1" noMove="1" noResize="1" noEditPoints="1" noAdjustHandles="1" noChangeArrowheads="1" noChangeShapeType="1" noTextEdit="1"/>
              </p:cNvSpPr>
              <p:nvPr/>
            </p:nvSpPr>
            <p:spPr>
              <a:xfrm>
                <a:off x="3202597" y="2583556"/>
                <a:ext cx="3700537" cy="664926"/>
              </a:xfrm>
              <a:prstGeom prst="rect">
                <a:avLst/>
              </a:prstGeom>
              <a:blipFill>
                <a:blip r:embed="rId5"/>
                <a:stretch>
                  <a:fillRect t="-107339" b="-1467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TextBox 2">
                <a:extLst>
                  <a:ext uri="{FF2B5EF4-FFF2-40B4-BE49-F238E27FC236}">
                    <a16:creationId xmlns:a16="http://schemas.microsoft.com/office/drawing/2014/main" id="{3BB482B5-928D-73EF-929D-8E5463EC5CE1}"/>
                  </a:ext>
                </a:extLst>
              </p:cNvPr>
              <p:cNvSpPr txBox="1"/>
              <p:nvPr/>
            </p:nvSpPr>
            <p:spPr>
              <a:xfrm>
                <a:off x="3202597" y="3317002"/>
                <a:ext cx="3700537" cy="615168"/>
              </a:xfrm>
              <a:prstGeom prst="rect">
                <a:avLst/>
              </a:prstGeom>
              <a:noFill/>
            </p:spPr>
            <p:txBody>
              <a:bodyPr wrap="square" lIns="91440" tIns="45720" rIns="91440" bIns="45720" rtlCol="0" anchor="t">
                <a:spAutoFit/>
              </a:bodyPr>
              <a:lstStyle/>
              <a:p>
                <a:pPr/>
                <a14:m>
                  <m:oMathPara xmlns:m="http://schemas.openxmlformats.org/officeDocument/2006/math">
                    <m:oMathParaPr>
                      <m:jc m:val="left"/>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𝐿</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Cambria Math" panose="02040503050406030204" pitchFamily="18" charset="0"/>
                              <a:cs typeface="Times New Roman"/>
                            </a:rPr>
                            <m:t>𝛽</m:t>
                          </m:r>
                        </m:e>
                      </m:d>
                      <m:r>
                        <a:rPr lang="es-ES" sz="1400" b="0" i="1" smtClean="0">
                          <a:latin typeface="Cambria Math" panose="02040503050406030204" pitchFamily="18" charset="0"/>
                          <a:ea typeface="Cambria Math" panose="02040503050406030204" pitchFamily="18" charset="0"/>
                          <a:cs typeface="Times New Roman"/>
                        </a:rPr>
                        <m:t>=</m:t>
                      </m:r>
                      <m:nary>
                        <m:naryPr>
                          <m:chr m:val="∏"/>
                          <m:supHide m:val="on"/>
                          <m:ctrlPr>
                            <a:rPr lang="es-ES" sz="1400" i="1">
                              <a:latin typeface="Cambria Math" panose="02040503050406030204" pitchFamily="18" charset="0"/>
                              <a:ea typeface="Verdana" panose="020B0604030504040204" pitchFamily="34" charset="0"/>
                              <a:cs typeface="Times New Roman"/>
                            </a:rPr>
                          </m:ctrlPr>
                        </m:naryPr>
                        <m:sub>
                          <m:r>
                            <m:rPr>
                              <m:brk m:alnAt="7"/>
                            </m:rPr>
                            <a:rPr lang="es-ES" sz="1400" i="1">
                              <a:latin typeface="Cambria Math" panose="02040503050406030204" pitchFamily="18" charset="0"/>
                              <a:ea typeface="Verdana" panose="020B0604030504040204" pitchFamily="34" charset="0"/>
                              <a:cs typeface="Times New Roman"/>
                            </a:rPr>
                            <m:t>𝑖</m:t>
                          </m:r>
                        </m:sub>
                        <m:sup/>
                        <m:e>
                          <m:r>
                            <a:rPr lang="es-ES" sz="1400" i="1">
                              <a:latin typeface="Cambria Math" panose="02040503050406030204" pitchFamily="18" charset="0"/>
                              <a:ea typeface="Verdana" panose="020B0604030504040204" pitchFamily="34" charset="0"/>
                              <a:cs typeface="Times New Roman"/>
                            </a:rPr>
                            <m:t>𝑝</m:t>
                          </m:r>
                          <m:r>
                            <a:rPr lang="es-ES" sz="1400" i="1">
                              <a:latin typeface="Cambria Math" panose="02040503050406030204" pitchFamily="18" charset="0"/>
                              <a:ea typeface="Verdana" panose="020B0604030504040204" pitchFamily="34" charset="0"/>
                              <a:cs typeface="Times New Roman"/>
                            </a:rPr>
                            <m:t>(</m:t>
                          </m:r>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𝑥</m:t>
                              </m:r>
                            </m:e>
                            <m:sub>
                              <m:r>
                                <a:rPr lang="es-ES" sz="1400" i="1">
                                  <a:latin typeface="Cambria Math" panose="02040503050406030204" pitchFamily="18" charset="0"/>
                                  <a:ea typeface="Verdana" panose="020B0604030504040204" pitchFamily="34" charset="0"/>
                                  <a:cs typeface="Times New Roman"/>
                                </a:rPr>
                                <m:t>𝑖</m:t>
                              </m:r>
                            </m:sub>
                          </m:sSub>
                          <m:sSup>
                            <m:sSupPr>
                              <m:ctrlPr>
                                <a:rPr lang="es-ES" sz="1400" i="1" smtClean="0">
                                  <a:latin typeface="Cambria Math" panose="02040503050406030204" pitchFamily="18" charset="0"/>
                                  <a:ea typeface="Verdana" panose="020B0604030504040204" pitchFamily="34" charset="0"/>
                                  <a:cs typeface="Times New Roman"/>
                                </a:rPr>
                              </m:ctrlPr>
                            </m:sSupPr>
                            <m:e>
                              <m:r>
                                <a:rPr lang="es-ES" sz="1400" b="0" i="1" smtClean="0">
                                  <a:latin typeface="Cambria Math" panose="02040503050406030204" pitchFamily="18" charset="0"/>
                                  <a:ea typeface="Verdana" panose="020B0604030504040204" pitchFamily="34" charset="0"/>
                                  <a:cs typeface="Times New Roman"/>
                                </a:rPr>
                                <m:t>)</m:t>
                              </m:r>
                            </m:e>
                            <m:sup>
                              <m:sSub>
                                <m:sSubPr>
                                  <m:ctrlPr>
                                    <a:rPr lang="es-ES" sz="140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Verdana" panose="020B0604030504040204" pitchFamily="34" charset="0"/>
                                      <a:cs typeface="Times New Roman"/>
                                    </a:rPr>
                                    <m:t>𝑦</m:t>
                                  </m:r>
                                </m:e>
                                <m:sub>
                                  <m:r>
                                    <a:rPr lang="es-ES" sz="1400" b="0" i="1" smtClean="0">
                                      <a:latin typeface="Cambria Math" panose="02040503050406030204" pitchFamily="18" charset="0"/>
                                      <a:ea typeface="Verdana" panose="020B0604030504040204" pitchFamily="34" charset="0"/>
                                      <a:cs typeface="Times New Roman"/>
                                    </a:rPr>
                                    <m:t>𝑖</m:t>
                                  </m:r>
                                </m:sub>
                              </m:sSub>
                            </m:sup>
                          </m:sSup>
                          <m:r>
                            <a:rPr lang="es-ES" sz="1400" i="1">
                              <a:latin typeface="Cambria Math" panose="02040503050406030204" pitchFamily="18" charset="0"/>
                              <a:ea typeface="Verdana" panose="020B0604030504040204" pitchFamily="34" charset="0"/>
                              <a:cs typeface="Times New Roman"/>
                            </a:rPr>
                            <m:t>(1−</m:t>
                          </m:r>
                          <m:r>
                            <a:rPr lang="es-ES" sz="1400" i="1">
                              <a:latin typeface="Cambria Math" panose="02040503050406030204" pitchFamily="18" charset="0"/>
                              <a:ea typeface="Verdana" panose="020B0604030504040204" pitchFamily="34" charset="0"/>
                              <a:cs typeface="Times New Roman"/>
                            </a:rPr>
                            <m:t>𝑝</m:t>
                          </m:r>
                          <m:d>
                            <m:dPr>
                              <m:ctrlPr>
                                <a:rPr lang="es-ES" sz="1400" i="1">
                                  <a:latin typeface="Cambria Math" panose="02040503050406030204" pitchFamily="18" charset="0"/>
                                  <a:ea typeface="Verdana" panose="020B0604030504040204" pitchFamily="34" charset="0"/>
                                  <a:cs typeface="Times New Roman"/>
                                </a:rPr>
                              </m:ctrlPr>
                            </m:dPr>
                            <m:e>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𝑥</m:t>
                                  </m:r>
                                </m:e>
                                <m:sub>
                                  <m:r>
                                    <a:rPr lang="es-ES" sz="1400" i="1">
                                      <a:latin typeface="Cambria Math" panose="02040503050406030204" pitchFamily="18" charset="0"/>
                                      <a:ea typeface="Verdana" panose="020B0604030504040204" pitchFamily="34" charset="0"/>
                                      <a:cs typeface="Times New Roman"/>
                                    </a:rPr>
                                    <m:t>𝑖</m:t>
                                  </m:r>
                                </m:sub>
                              </m:sSub>
                            </m:e>
                          </m:d>
                          <m:sSup>
                            <m:sSupPr>
                              <m:ctrlPr>
                                <a:rPr lang="es-ES" sz="1400" i="1" smtClean="0">
                                  <a:latin typeface="Cambria Math" panose="02040503050406030204" pitchFamily="18" charset="0"/>
                                  <a:ea typeface="Verdana" panose="020B0604030504040204" pitchFamily="34" charset="0"/>
                                  <a:cs typeface="Times New Roman"/>
                                </a:rPr>
                              </m:ctrlPr>
                            </m:sSupPr>
                            <m:e>
                              <m:r>
                                <a:rPr lang="es-ES" sz="1400" b="0" i="1" smtClean="0">
                                  <a:latin typeface="Cambria Math" panose="02040503050406030204" pitchFamily="18" charset="0"/>
                                  <a:ea typeface="Verdana" panose="020B0604030504040204" pitchFamily="34" charset="0"/>
                                  <a:cs typeface="Times New Roman"/>
                                </a:rPr>
                                <m:t>)</m:t>
                              </m:r>
                            </m:e>
                            <m:sup>
                              <m:r>
                                <a:rPr lang="es-ES" sz="1400" b="0" i="1" smtClean="0">
                                  <a:latin typeface="Cambria Math" panose="02040503050406030204" pitchFamily="18" charset="0"/>
                                  <a:ea typeface="Verdana" panose="020B0604030504040204" pitchFamily="34" charset="0"/>
                                  <a:cs typeface="Times New Roman"/>
                                </a:rPr>
                                <m:t>1−</m:t>
                              </m:r>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Verdana" panose="020B0604030504040204" pitchFamily="34" charset="0"/>
                                      <a:cs typeface="Times New Roman"/>
                                    </a:rPr>
                                    <m:t>𝑦</m:t>
                                  </m:r>
                                </m:e>
                                <m:sub>
                                  <m:r>
                                    <a:rPr lang="es-ES" sz="1400" b="0" i="1" smtClean="0">
                                      <a:latin typeface="Cambria Math" panose="02040503050406030204" pitchFamily="18" charset="0"/>
                                      <a:ea typeface="Verdana" panose="020B0604030504040204" pitchFamily="34" charset="0"/>
                                      <a:cs typeface="Times New Roman"/>
                                    </a:rPr>
                                    <m:t>𝑖</m:t>
                                  </m:r>
                                </m:sub>
                              </m:sSub>
                            </m:sup>
                          </m:sSup>
                        </m:e>
                      </m:nary>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13" name="TextBox 2">
                <a:extLst>
                  <a:ext uri="{FF2B5EF4-FFF2-40B4-BE49-F238E27FC236}">
                    <a16:creationId xmlns:a16="http://schemas.microsoft.com/office/drawing/2014/main" id="{3BB482B5-928D-73EF-929D-8E5463EC5CE1}"/>
                  </a:ext>
                </a:extLst>
              </p:cNvPr>
              <p:cNvSpPr txBox="1">
                <a:spLocks noRot="1" noChangeAspect="1" noMove="1" noResize="1" noEditPoints="1" noAdjustHandles="1" noChangeArrowheads="1" noChangeShapeType="1" noTextEdit="1"/>
              </p:cNvSpPr>
              <p:nvPr/>
            </p:nvSpPr>
            <p:spPr>
              <a:xfrm>
                <a:off x="3202597" y="3317002"/>
                <a:ext cx="3700537" cy="615168"/>
              </a:xfrm>
              <a:prstGeom prst="rect">
                <a:avLst/>
              </a:prstGeom>
              <a:blipFill>
                <a:blip r:embed="rId6"/>
                <a:stretch>
                  <a:fillRect t="-115842" b="-16633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TextBox 2">
                <a:extLst>
                  <a:ext uri="{FF2B5EF4-FFF2-40B4-BE49-F238E27FC236}">
                    <a16:creationId xmlns:a16="http://schemas.microsoft.com/office/drawing/2014/main" id="{7BD4FCA1-6410-8145-CF47-7EF6A495B7D6}"/>
                  </a:ext>
                </a:extLst>
              </p:cNvPr>
              <p:cNvSpPr txBox="1"/>
              <p:nvPr/>
            </p:nvSpPr>
            <p:spPr>
              <a:xfrm>
                <a:off x="2981983" y="4093877"/>
                <a:ext cx="4299504" cy="615168"/>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𝑙</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Cambria Math" panose="02040503050406030204" pitchFamily="18" charset="0"/>
                              <a:cs typeface="Times New Roman"/>
                            </a:rPr>
                            <m:t>𝛽</m:t>
                          </m:r>
                        </m:e>
                      </m:d>
                      <m:r>
                        <a:rPr lang="es-ES" sz="1400" b="0" i="1" smtClean="0">
                          <a:latin typeface="Cambria Math" panose="02040503050406030204" pitchFamily="18" charset="0"/>
                          <a:ea typeface="Cambria Math" panose="02040503050406030204" pitchFamily="18" charset="0"/>
                          <a:cs typeface="Times New Roman"/>
                        </a:rPr>
                        <m:t>=</m:t>
                      </m:r>
                      <m:nary>
                        <m:naryPr>
                          <m:chr m:val="∑"/>
                          <m:supHide m:val="on"/>
                          <m:ctrlPr>
                            <a:rPr lang="es-ES" sz="1400" b="0" i="1" smtClean="0">
                              <a:latin typeface="Cambria Math" panose="02040503050406030204" pitchFamily="18" charset="0"/>
                              <a:ea typeface="Cambria Math" panose="02040503050406030204" pitchFamily="18" charset="0"/>
                              <a:cs typeface="Times New Roman"/>
                            </a:rPr>
                          </m:ctrlPr>
                        </m:naryPr>
                        <m:sub>
                          <m:r>
                            <m:rPr>
                              <m:brk m:alnAt="7"/>
                            </m:rPr>
                            <a:rPr lang="es-ES" sz="1400" b="0" i="1" smtClean="0">
                              <a:latin typeface="Cambria Math" panose="02040503050406030204" pitchFamily="18" charset="0"/>
                              <a:ea typeface="Cambria Math" panose="02040503050406030204" pitchFamily="18" charset="0"/>
                              <a:cs typeface="Times New Roman"/>
                            </a:rPr>
                            <m:t>𝑖</m:t>
                          </m:r>
                        </m:sub>
                        <m:sup/>
                        <m:e>
                          <m:sSub>
                            <m:sSubPr>
                              <m:ctrlPr>
                                <a:rPr lang="es-ES" sz="1400" b="0" i="1" smtClean="0">
                                  <a:latin typeface="Cambria Math" panose="02040503050406030204" pitchFamily="18" charset="0"/>
                                  <a:ea typeface="Cambria Math" panose="02040503050406030204" pitchFamily="18" charset="0"/>
                                  <a:cs typeface="Times New Roman"/>
                                </a:rPr>
                              </m:ctrlPr>
                            </m:sSubPr>
                            <m:e>
                              <m:r>
                                <a:rPr lang="es-ES" sz="1400" b="0" i="1" smtClean="0">
                                  <a:latin typeface="Cambria Math" panose="02040503050406030204" pitchFamily="18" charset="0"/>
                                  <a:ea typeface="Cambria Math" panose="02040503050406030204" pitchFamily="18" charset="0"/>
                                  <a:cs typeface="Times New Roman"/>
                                </a:rPr>
                                <m:t>𝑦</m:t>
                              </m:r>
                            </m:e>
                            <m:sub>
                              <m:r>
                                <a:rPr lang="es-ES" sz="1400" b="0" i="1" smtClean="0">
                                  <a:latin typeface="Cambria Math" panose="02040503050406030204" pitchFamily="18" charset="0"/>
                                  <a:ea typeface="Cambria Math" panose="02040503050406030204" pitchFamily="18" charset="0"/>
                                  <a:cs typeface="Times New Roman"/>
                                </a:rPr>
                                <m:t>𝑖</m:t>
                              </m:r>
                            </m:sub>
                          </m:sSub>
                          <m:func>
                            <m:funcPr>
                              <m:ctrlPr>
                                <a:rPr lang="es-ES" sz="1400" b="0" i="1" smtClean="0">
                                  <a:latin typeface="Cambria Math" panose="02040503050406030204" pitchFamily="18" charset="0"/>
                                  <a:ea typeface="Cambria Math" panose="02040503050406030204" pitchFamily="18" charset="0"/>
                                  <a:cs typeface="Times New Roman"/>
                                </a:rPr>
                              </m:ctrlPr>
                            </m:funcPr>
                            <m:fName>
                              <m:r>
                                <m:rPr>
                                  <m:sty m:val="p"/>
                                </m:rPr>
                                <a:rPr lang="es-ES" sz="1400" b="0" i="0" smtClean="0">
                                  <a:latin typeface="Cambria Math" panose="02040503050406030204" pitchFamily="18" charset="0"/>
                                  <a:ea typeface="Cambria Math" panose="02040503050406030204" pitchFamily="18" charset="0"/>
                                  <a:cs typeface="Times New Roman"/>
                                </a:rPr>
                                <m:t>log</m:t>
                              </m:r>
                            </m:fName>
                            <m:e>
                              <m:d>
                                <m:dPr>
                                  <m:ctrlPr>
                                    <a:rPr lang="es-ES" sz="1400" b="0" i="1" smtClean="0">
                                      <a:latin typeface="Cambria Math" panose="02040503050406030204" pitchFamily="18" charset="0"/>
                                      <a:ea typeface="Cambria Math" panose="02040503050406030204" pitchFamily="18" charset="0"/>
                                      <a:cs typeface="Times New Roman"/>
                                    </a:rPr>
                                  </m:ctrlPr>
                                </m:dPr>
                                <m:e>
                                  <m:r>
                                    <a:rPr lang="es-ES" sz="1400" b="0" i="1" smtClean="0">
                                      <a:latin typeface="Cambria Math" panose="02040503050406030204" pitchFamily="18" charset="0"/>
                                      <a:ea typeface="Cambria Math" panose="02040503050406030204" pitchFamily="18" charset="0"/>
                                      <a:cs typeface="Times New Roman"/>
                                    </a:rPr>
                                    <m:t>𝑝</m:t>
                                  </m:r>
                                  <m:d>
                                    <m:dPr>
                                      <m:ctrlPr>
                                        <a:rPr lang="es-ES" sz="1400" b="0" i="1" smtClean="0">
                                          <a:latin typeface="Cambria Math" panose="02040503050406030204" pitchFamily="18" charset="0"/>
                                          <a:ea typeface="Cambria Math" panose="02040503050406030204" pitchFamily="18" charset="0"/>
                                          <a:cs typeface="Times New Roman"/>
                                        </a:rPr>
                                      </m:ctrlPr>
                                    </m:dPr>
                                    <m:e>
                                      <m:sSub>
                                        <m:sSubPr>
                                          <m:ctrlPr>
                                            <a:rPr lang="es-ES" sz="1400" b="0" i="1" smtClean="0">
                                              <a:latin typeface="Cambria Math" panose="02040503050406030204" pitchFamily="18" charset="0"/>
                                              <a:ea typeface="Cambria Math" panose="02040503050406030204" pitchFamily="18" charset="0"/>
                                              <a:cs typeface="Times New Roman"/>
                                            </a:rPr>
                                          </m:ctrlPr>
                                        </m:sSubPr>
                                        <m:e>
                                          <m:r>
                                            <a:rPr lang="es-ES" sz="1400" b="0" i="1" smtClean="0">
                                              <a:latin typeface="Cambria Math" panose="02040503050406030204" pitchFamily="18" charset="0"/>
                                              <a:ea typeface="Cambria Math" panose="02040503050406030204" pitchFamily="18" charset="0"/>
                                              <a:cs typeface="Times New Roman"/>
                                            </a:rPr>
                                            <m:t>𝑥</m:t>
                                          </m:r>
                                        </m:e>
                                        <m:sub>
                                          <m:r>
                                            <a:rPr lang="es-ES" sz="1400" b="0" i="1" smtClean="0">
                                              <a:latin typeface="Cambria Math" panose="02040503050406030204" pitchFamily="18" charset="0"/>
                                              <a:ea typeface="Cambria Math" panose="02040503050406030204" pitchFamily="18" charset="0"/>
                                              <a:cs typeface="Times New Roman"/>
                                            </a:rPr>
                                            <m:t>𝑖</m:t>
                                          </m:r>
                                        </m:sub>
                                      </m:sSub>
                                    </m:e>
                                  </m:d>
                                </m:e>
                              </m:d>
                            </m:e>
                          </m:func>
                          <m:r>
                            <a:rPr lang="es-ES" sz="1400" b="0" i="1" smtClean="0">
                              <a:latin typeface="Cambria Math" panose="02040503050406030204" pitchFamily="18" charset="0"/>
                              <a:ea typeface="Cambria Math" panose="02040503050406030204" pitchFamily="18" charset="0"/>
                              <a:cs typeface="Times New Roman"/>
                            </a:rPr>
                            <m:t>+</m:t>
                          </m:r>
                          <m:d>
                            <m:dPr>
                              <m:ctrlPr>
                                <a:rPr lang="es-ES" sz="1400" b="0" i="1" smtClean="0">
                                  <a:latin typeface="Cambria Math" panose="02040503050406030204" pitchFamily="18" charset="0"/>
                                  <a:ea typeface="Cambria Math" panose="02040503050406030204" pitchFamily="18" charset="0"/>
                                  <a:cs typeface="Times New Roman"/>
                                </a:rPr>
                              </m:ctrlPr>
                            </m:dPr>
                            <m:e>
                              <m:r>
                                <a:rPr lang="es-ES" sz="1400" b="0" i="1" smtClean="0">
                                  <a:latin typeface="Cambria Math" panose="02040503050406030204" pitchFamily="18" charset="0"/>
                                  <a:ea typeface="Cambria Math" panose="02040503050406030204" pitchFamily="18" charset="0"/>
                                  <a:cs typeface="Times New Roman"/>
                                </a:rPr>
                                <m:t>1−</m:t>
                              </m:r>
                              <m:sSub>
                                <m:sSubPr>
                                  <m:ctrlPr>
                                    <a:rPr lang="es-ES" sz="1400" b="0" i="1" smtClean="0">
                                      <a:latin typeface="Cambria Math" panose="02040503050406030204" pitchFamily="18" charset="0"/>
                                      <a:ea typeface="Cambria Math" panose="02040503050406030204" pitchFamily="18" charset="0"/>
                                      <a:cs typeface="Times New Roman"/>
                                    </a:rPr>
                                  </m:ctrlPr>
                                </m:sSubPr>
                                <m:e>
                                  <m:r>
                                    <a:rPr lang="es-ES" sz="1400" b="0" i="1" smtClean="0">
                                      <a:latin typeface="Cambria Math" panose="02040503050406030204" pitchFamily="18" charset="0"/>
                                      <a:ea typeface="Cambria Math" panose="02040503050406030204" pitchFamily="18" charset="0"/>
                                      <a:cs typeface="Times New Roman"/>
                                    </a:rPr>
                                    <m:t>𝑦</m:t>
                                  </m:r>
                                </m:e>
                                <m:sub>
                                  <m:r>
                                    <a:rPr lang="es-ES" sz="1400" b="0" i="1" smtClean="0">
                                      <a:latin typeface="Cambria Math" panose="02040503050406030204" pitchFamily="18" charset="0"/>
                                      <a:ea typeface="Cambria Math" panose="02040503050406030204" pitchFamily="18" charset="0"/>
                                      <a:cs typeface="Times New Roman"/>
                                    </a:rPr>
                                    <m:t>𝑖</m:t>
                                  </m:r>
                                </m:sub>
                              </m:sSub>
                            </m:e>
                          </m:d>
                          <m:r>
                            <m:rPr>
                              <m:sty m:val="p"/>
                            </m:rPr>
                            <a:rPr lang="es-ES" sz="1400" b="0" i="0" smtClean="0">
                              <a:latin typeface="Cambria Math" panose="02040503050406030204" pitchFamily="18" charset="0"/>
                              <a:ea typeface="Cambria Math" panose="02040503050406030204" pitchFamily="18" charset="0"/>
                              <a:cs typeface="Times New Roman"/>
                            </a:rPr>
                            <m:t>log</m:t>
                          </m:r>
                          <m:r>
                            <a:rPr lang="es-ES" sz="1400" b="0" i="1" smtClean="0">
                              <a:latin typeface="Cambria Math" panose="02040503050406030204" pitchFamily="18" charset="0"/>
                              <a:ea typeface="Cambria Math" panose="02040503050406030204" pitchFamily="18" charset="0"/>
                              <a:cs typeface="Times New Roman"/>
                            </a:rPr>
                            <m:t>⁡(1−</m:t>
                          </m:r>
                          <m:r>
                            <a:rPr lang="es-ES" sz="1400" b="0" i="1" smtClean="0">
                              <a:latin typeface="Cambria Math" panose="02040503050406030204" pitchFamily="18" charset="0"/>
                              <a:ea typeface="Cambria Math" panose="02040503050406030204" pitchFamily="18" charset="0"/>
                              <a:cs typeface="Times New Roman"/>
                            </a:rPr>
                            <m:t>𝑝</m:t>
                          </m:r>
                          <m:d>
                            <m:dPr>
                              <m:ctrlPr>
                                <a:rPr lang="es-ES" sz="1400" b="0" i="1" smtClean="0">
                                  <a:latin typeface="Cambria Math" panose="02040503050406030204" pitchFamily="18" charset="0"/>
                                  <a:ea typeface="Cambria Math" panose="02040503050406030204" pitchFamily="18" charset="0"/>
                                  <a:cs typeface="Times New Roman"/>
                                </a:rPr>
                              </m:ctrlPr>
                            </m:dPr>
                            <m:e>
                              <m:sSub>
                                <m:sSubPr>
                                  <m:ctrlPr>
                                    <a:rPr lang="es-ES" sz="1400" b="0" i="1" smtClean="0">
                                      <a:latin typeface="Cambria Math" panose="02040503050406030204" pitchFamily="18" charset="0"/>
                                      <a:ea typeface="Cambria Math" panose="02040503050406030204" pitchFamily="18" charset="0"/>
                                      <a:cs typeface="Times New Roman"/>
                                    </a:rPr>
                                  </m:ctrlPr>
                                </m:sSubPr>
                                <m:e>
                                  <m:r>
                                    <a:rPr lang="es-ES" sz="1400" b="0" i="1" smtClean="0">
                                      <a:latin typeface="Cambria Math" panose="02040503050406030204" pitchFamily="18" charset="0"/>
                                      <a:ea typeface="Cambria Math" panose="02040503050406030204" pitchFamily="18" charset="0"/>
                                      <a:cs typeface="Times New Roman"/>
                                    </a:rPr>
                                    <m:t>𝑥</m:t>
                                  </m:r>
                                </m:e>
                                <m:sub>
                                  <m:r>
                                    <a:rPr lang="es-ES" sz="1400" b="0" i="1" smtClean="0">
                                      <a:latin typeface="Cambria Math" panose="02040503050406030204" pitchFamily="18" charset="0"/>
                                      <a:ea typeface="Cambria Math" panose="02040503050406030204" pitchFamily="18" charset="0"/>
                                      <a:cs typeface="Times New Roman"/>
                                    </a:rPr>
                                    <m:t>𝑖</m:t>
                                  </m:r>
                                </m:sub>
                              </m:sSub>
                            </m:e>
                          </m:d>
                          <m:r>
                            <a:rPr lang="es-ES" sz="1400" b="0" i="1" smtClean="0">
                              <a:latin typeface="Cambria Math" panose="02040503050406030204" pitchFamily="18" charset="0"/>
                              <a:ea typeface="Cambria Math" panose="02040503050406030204" pitchFamily="18" charset="0"/>
                              <a:cs typeface="Times New Roman"/>
                            </a:rPr>
                            <m:t>)</m:t>
                          </m:r>
                        </m:e>
                      </m:nary>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14" name="TextBox 2">
                <a:extLst>
                  <a:ext uri="{FF2B5EF4-FFF2-40B4-BE49-F238E27FC236}">
                    <a16:creationId xmlns:a16="http://schemas.microsoft.com/office/drawing/2014/main" id="{7BD4FCA1-6410-8145-CF47-7EF6A495B7D6}"/>
                  </a:ext>
                </a:extLst>
              </p:cNvPr>
              <p:cNvSpPr txBox="1">
                <a:spLocks noRot="1" noChangeAspect="1" noMove="1" noResize="1" noEditPoints="1" noAdjustHandles="1" noChangeArrowheads="1" noChangeShapeType="1" noTextEdit="1"/>
              </p:cNvSpPr>
              <p:nvPr/>
            </p:nvSpPr>
            <p:spPr>
              <a:xfrm>
                <a:off x="2981983" y="4093877"/>
                <a:ext cx="4299504" cy="615168"/>
              </a:xfrm>
              <a:prstGeom prst="rect">
                <a:avLst/>
              </a:prstGeom>
              <a:blipFill>
                <a:blip r:embed="rId7"/>
                <a:stretch>
                  <a:fillRect t="-117000" b="-169000"/>
                </a:stretch>
              </a:blipFill>
            </p:spPr>
            <p:txBody>
              <a:bodyPr/>
              <a:lstStyle/>
              <a:p>
                <a:r>
                  <a:rPr lang="es-CO">
                    <a:noFill/>
                  </a:rPr>
                  <a:t> </a:t>
                </a:r>
              </a:p>
            </p:txBody>
          </p:sp>
        </mc:Fallback>
      </mc:AlternateContent>
    </p:spTree>
    <p:extLst>
      <p:ext uri="{BB962C8B-B14F-4D97-AF65-F5344CB8AC3E}">
        <p14:creationId xmlns:p14="http://schemas.microsoft.com/office/powerpoint/2010/main" val="99728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FEFC-BD2E-FF77-C089-27EA76183068}"/>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996BA56-D8B8-871C-1D4A-180B96EB3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9DAA720E-0C47-3ACE-9892-A58B73F2DB46}"/>
              </a:ext>
            </a:extLst>
          </p:cNvPr>
          <p:cNvSpPr txBox="1"/>
          <p:nvPr/>
        </p:nvSpPr>
        <p:spPr>
          <a:xfrm>
            <a:off x="286723" y="404307"/>
            <a:ext cx="8570554" cy="461665"/>
          </a:xfrm>
          <a:prstGeom prst="rect">
            <a:avLst/>
          </a:prstGeom>
          <a:noFill/>
        </p:spPr>
        <p:txBody>
          <a:bodyPr wrap="square" lIns="91440" tIns="45720" rIns="91440" bIns="45720" rtlCol="0" anchor="t">
            <a:spAutoFit/>
          </a:bodyPr>
          <a:lstStyle/>
          <a:p>
            <a:pPr algn="ctr"/>
            <a:r>
              <a:rPr lang="es-MX" sz="2400" b="1" dirty="0">
                <a:solidFill>
                  <a:srgbClr val="243671"/>
                </a:solidFill>
                <a:latin typeface="Verdana"/>
                <a:ea typeface="Verdana"/>
              </a:rPr>
              <a:t>Modelos de Regresión Logística👩‍💻</a:t>
            </a:r>
            <a:endParaRPr lang="es-ES" dirty="0">
              <a:solidFill>
                <a:srgbClr val="243671"/>
              </a:solidFill>
              <a:latin typeface="Verdana" panose="020B0604030504040204" pitchFamily="34" charset="0"/>
              <a:ea typeface="Verdana" panose="020B0604030504040204" pitchFamily="34" charset="0"/>
            </a:endParaRPr>
          </a:p>
        </p:txBody>
      </p:sp>
      <p:sp>
        <p:nvSpPr>
          <p:cNvPr id="2" name="CuadroTexto 1">
            <a:extLst>
              <a:ext uri="{FF2B5EF4-FFF2-40B4-BE49-F238E27FC236}">
                <a16:creationId xmlns:a16="http://schemas.microsoft.com/office/drawing/2014/main" id="{DA8F66C2-971E-00ED-C198-9F89E43E8A1D}"/>
              </a:ext>
            </a:extLst>
          </p:cNvPr>
          <p:cNvSpPr txBox="1"/>
          <p:nvPr/>
        </p:nvSpPr>
        <p:spPr>
          <a:xfrm>
            <a:off x="982025" y="1270279"/>
            <a:ext cx="7298237"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kern="1200" dirty="0">
                <a:latin typeface="Verdana" panose="020B0604030504040204" pitchFamily="34" charset="0"/>
                <a:ea typeface="Verdana" panose="020B0604030504040204" pitchFamily="34" charset="0"/>
              </a:rPr>
              <a:t>Este modelo de regresión logística se puede generalizar para que no corresponda con únicamente una categoría sino con varias. De esta manera afirmamos que vamos a tener que vamos a definir un modelo para que la variable tome uno de los </a:t>
            </a:r>
            <a:r>
              <a:rPr lang="es-CO" sz="1600" dirty="0">
                <a:latin typeface="Verdana" panose="020B0604030504040204" pitchFamily="34" charset="0"/>
                <a:ea typeface="Verdana" panose="020B0604030504040204" pitchFamily="34" charset="0"/>
              </a:rPr>
              <a:t>siguientes valores</a:t>
            </a:r>
            <a:r>
              <a:rPr lang="es-CO" sz="1600" kern="1200" dirty="0">
                <a:latin typeface="Verdana" panose="020B0604030504040204" pitchFamily="34" charset="0"/>
                <a:ea typeface="Verdana" panose="020B0604030504040204" pitchFamily="34" charset="0"/>
              </a:rPr>
              <a:t> </a:t>
            </a:r>
            <a:r>
              <a:rPr lang="es-CO" sz="1600" dirty="0">
                <a:latin typeface="Verdana" panose="020B0604030504040204" pitchFamily="34" charset="0"/>
                <a:ea typeface="Verdana" panose="020B0604030504040204" pitchFamily="34" charset="0"/>
                <a:cs typeface="+mn-lt"/>
              </a:rPr>
              <a:t>j=0,…, J.   </a:t>
            </a:r>
            <a:endParaRPr lang="es-CO" sz="2600" kern="1200" dirty="0">
              <a:latin typeface="Verdana" panose="020B0604030504040204" pitchFamily="34" charset="0"/>
              <a:ea typeface="Verdana" panose="020B0604030504040204" pitchFamily="34" charset="0"/>
              <a:cs typeface="+mn-lt"/>
            </a:endParaRPr>
          </a:p>
          <a:p>
            <a:endParaRPr lang="es-CO" sz="1600" dirty="0">
              <a:latin typeface="Verdana" panose="020B0604030504040204" pitchFamily="34" charset="0"/>
              <a:ea typeface="Verdana" panose="020B0604030504040204" pitchFamily="34" charset="0"/>
              <a:cs typeface="Calibri"/>
            </a:endParaRPr>
          </a:p>
          <a:p>
            <a:endParaRPr lang="es-CO" sz="2600" dirty="0">
              <a:solidFill>
                <a:schemeClr val="bg1"/>
              </a:solidFill>
              <a:latin typeface="Verdana" panose="020B0604030504040204" pitchFamily="34" charset="0"/>
              <a:ea typeface="Verdana" panose="020B0604030504040204" pitchFamily="34" charset="0"/>
              <a:cs typeface="Calibri"/>
            </a:endParaRPr>
          </a:p>
          <a:p>
            <a:endParaRPr lang="es-CO" sz="1600" dirty="0">
              <a:latin typeface="Verdana" panose="020B0604030504040204" pitchFamily="34" charset="0"/>
              <a:ea typeface="Verdana" panose="020B0604030504040204" pitchFamily="34" charset="0"/>
              <a:cs typeface="+mn-lt"/>
            </a:endParaRPr>
          </a:p>
          <a:p>
            <a:r>
              <a:rPr lang="es-CO" sz="1600" dirty="0">
                <a:latin typeface="Verdana" panose="020B0604030504040204" pitchFamily="34" charset="0"/>
                <a:ea typeface="Verdana" panose="020B0604030504040204" pitchFamily="34" charset="0"/>
                <a:cs typeface="+mn-lt"/>
              </a:rPr>
              <a:t>Lo cuál es fácilmente generalizable: </a:t>
            </a:r>
          </a:p>
          <a:p>
            <a:endParaRPr lang="es-CO" sz="2600" dirty="0">
              <a:solidFill>
                <a:schemeClr val="bg1"/>
              </a:solidFill>
              <a:latin typeface="Verdana" panose="020B0604030504040204" pitchFamily="34" charset="0"/>
              <a:ea typeface="Verdana" panose="020B0604030504040204" pitchFamily="34" charset="0"/>
              <a:cs typeface="Calibri"/>
            </a:endParaRPr>
          </a:p>
          <a:p>
            <a:endParaRPr lang="es-CO" sz="2600" dirty="0">
              <a:solidFill>
                <a:schemeClr val="bg1"/>
              </a:solidFill>
              <a:latin typeface="Verdana" panose="020B0604030504040204" pitchFamily="34" charset="0"/>
              <a:ea typeface="Verdana" panose="020B0604030504040204" pitchFamily="34" charset="0"/>
              <a:cs typeface="Calibri"/>
            </a:endParaRPr>
          </a:p>
        </p:txBody>
      </p:sp>
      <p:pic>
        <p:nvPicPr>
          <p:cNvPr id="3" name="Imagen 2">
            <a:extLst>
              <a:ext uri="{FF2B5EF4-FFF2-40B4-BE49-F238E27FC236}">
                <a16:creationId xmlns:a16="http://schemas.microsoft.com/office/drawing/2014/main" id="{788D58D4-7B4A-6C22-ABEE-01F23778051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406913" y="2347248"/>
            <a:ext cx="3044910" cy="914143"/>
          </a:xfrm>
          <a:prstGeom prst="rect">
            <a:avLst/>
          </a:prstGeom>
        </p:spPr>
      </p:pic>
      <p:pic>
        <p:nvPicPr>
          <p:cNvPr id="4" name="Imagen 3" descr="Imagen que contiene objeto, reloj, foto, oscuro&#10;&#10;El contenido generado por inteligencia artificial puede ser incorrecto.">
            <a:extLst>
              <a:ext uri="{FF2B5EF4-FFF2-40B4-BE49-F238E27FC236}">
                <a16:creationId xmlns:a16="http://schemas.microsoft.com/office/drawing/2014/main" id="{9B9CFD29-D1B5-47BC-D6B8-4C865D918E0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108806" y="3758354"/>
            <a:ext cx="3641124" cy="774357"/>
          </a:xfrm>
          <a:prstGeom prst="rect">
            <a:avLst/>
          </a:prstGeom>
        </p:spPr>
      </p:pic>
    </p:spTree>
    <p:extLst>
      <p:ext uri="{BB962C8B-B14F-4D97-AF65-F5344CB8AC3E}">
        <p14:creationId xmlns:p14="http://schemas.microsoft.com/office/powerpoint/2010/main" val="163782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53310-89D5-4A26-37B8-A4E30E8C2EE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7E903BE9-B21B-4890-2E39-2949F58A9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32F43B5F-F99E-239C-DF0E-9831C7EC70EB}"/>
              </a:ext>
            </a:extLst>
          </p:cNvPr>
          <p:cNvSpPr txBox="1"/>
          <p:nvPr/>
        </p:nvSpPr>
        <p:spPr>
          <a:xfrm>
            <a:off x="1202329" y="327713"/>
            <a:ext cx="6733462" cy="461665"/>
          </a:xfrm>
          <a:prstGeom prst="rect">
            <a:avLst/>
          </a:prstGeom>
          <a:noFill/>
        </p:spPr>
        <p:txBody>
          <a:bodyPr wrap="square" lIns="91440" tIns="45720" rIns="91440" bIns="45720" rtlCol="0" anchor="t">
            <a:spAutoFit/>
          </a:bodyPr>
          <a:lstStyle/>
          <a:p>
            <a:pPr algn="ctr"/>
            <a:r>
              <a:rPr lang="es-CO" sz="2400" b="1" dirty="0">
                <a:solidFill>
                  <a:srgbClr val="243671"/>
                </a:solidFill>
                <a:latin typeface="Verdana"/>
                <a:ea typeface="Verdana"/>
              </a:rPr>
              <a:t>Modelos de Regresión Logística👩‍💻</a:t>
            </a:r>
            <a:endParaRPr lang="es-ES" dirty="0">
              <a:solidFill>
                <a:srgbClr val="243671"/>
              </a:solidFill>
              <a:latin typeface="Verdana" panose="020B0604030504040204" pitchFamily="34" charset="0"/>
              <a:ea typeface="Verdana" panose="020B0604030504040204" pitchFamily="34" charset="0"/>
            </a:endParaRPr>
          </a:p>
        </p:txBody>
      </p:sp>
      <p:sp>
        <p:nvSpPr>
          <p:cNvPr id="6" name="CuadroTexto 5">
            <a:extLst>
              <a:ext uri="{FF2B5EF4-FFF2-40B4-BE49-F238E27FC236}">
                <a16:creationId xmlns:a16="http://schemas.microsoft.com/office/drawing/2014/main" id="{6B81B249-3278-AB6C-9A49-F63D96528132}"/>
              </a:ext>
            </a:extLst>
          </p:cNvPr>
          <p:cNvSpPr txBox="1"/>
          <p:nvPr/>
        </p:nvSpPr>
        <p:spPr>
          <a:xfrm>
            <a:off x="1238500" y="1341464"/>
            <a:ext cx="6669064" cy="2308324"/>
          </a:xfrm>
          <a:prstGeom prst="rect">
            <a:avLst/>
          </a:prstGeom>
          <a:noFill/>
        </p:spPr>
        <p:txBody>
          <a:bodyPr wrap="square" lIns="91440" tIns="45720" rIns="91440" bIns="45720" anchor="t">
            <a:spAutoFit/>
          </a:bodyPr>
          <a:lstStyle/>
          <a:p>
            <a:r>
              <a:rPr lang="es-CO" sz="1600">
                <a:latin typeface="Verdana" panose="020B0604030504040204" pitchFamily="34" charset="0"/>
                <a:ea typeface="Verdana" panose="020B0604030504040204" pitchFamily="34" charset="0"/>
                <a:cs typeface="+mn-lt"/>
              </a:rPr>
              <a:t>Así mismo para esta función le podemos estimar su función de máximo verosimilitud.</a:t>
            </a:r>
            <a:endParaRPr lang="es-ES">
              <a:latin typeface="Verdana" panose="020B0604030504040204" pitchFamily="34" charset="0"/>
              <a:ea typeface="Verdana" panose="020B0604030504040204" pitchFamily="34" charset="0"/>
              <a:cs typeface="+mn-lt"/>
            </a:endParaRPr>
          </a:p>
          <a:p>
            <a:endParaRPr lang="es-CO" sz="1600">
              <a:latin typeface="Verdana" panose="020B0604030504040204" pitchFamily="34" charset="0"/>
              <a:ea typeface="Verdana" panose="020B0604030504040204" pitchFamily="34" charset="0"/>
              <a:cs typeface="+mn-lt"/>
            </a:endParaRPr>
          </a:p>
          <a:p>
            <a:endParaRPr lang="es-CO" sz="1600">
              <a:latin typeface="Verdana" panose="020B0604030504040204" pitchFamily="34" charset="0"/>
              <a:ea typeface="Verdana" panose="020B0604030504040204" pitchFamily="34" charset="0"/>
              <a:cs typeface="+mn-lt"/>
            </a:endParaRPr>
          </a:p>
          <a:p>
            <a:endParaRPr lang="es-CO" sz="1600">
              <a:latin typeface="Verdana" panose="020B0604030504040204" pitchFamily="34" charset="0"/>
              <a:ea typeface="Verdana" panose="020B0604030504040204" pitchFamily="34" charset="0"/>
              <a:cs typeface="+mn-lt"/>
            </a:endParaRPr>
          </a:p>
          <a:p>
            <a:endParaRPr lang="es-CO" sz="1600">
              <a:latin typeface="Verdana" panose="020B0604030504040204" pitchFamily="34" charset="0"/>
              <a:ea typeface="Verdana" panose="020B0604030504040204" pitchFamily="34" charset="0"/>
              <a:cs typeface="+mn-lt"/>
            </a:endParaRPr>
          </a:p>
          <a:p>
            <a:endParaRPr lang="es-CO" sz="1600">
              <a:latin typeface="Verdana" panose="020B0604030504040204" pitchFamily="34" charset="0"/>
              <a:ea typeface="Verdana" panose="020B0604030504040204" pitchFamily="34" charset="0"/>
              <a:cs typeface="+mn-lt"/>
            </a:endParaRPr>
          </a:p>
          <a:p>
            <a:pPr algn="just"/>
            <a:r>
              <a:rPr lang="es-CO" sz="1600">
                <a:latin typeface="Verdana" panose="020B0604030504040204" pitchFamily="34" charset="0"/>
                <a:ea typeface="Verdana" panose="020B0604030504040204" pitchFamily="34" charset="0"/>
                <a:cs typeface="+mn-lt"/>
              </a:rPr>
              <a:t>Donde 1 esta definido como el indicador de la función logística:</a:t>
            </a:r>
          </a:p>
        </p:txBody>
      </p:sp>
      <mc:AlternateContent xmlns:mc="http://schemas.openxmlformats.org/markup-compatibility/2006" xmlns:a14="http://schemas.microsoft.com/office/drawing/2010/main">
        <mc:Choice Requires="a14">
          <p:sp>
            <p:nvSpPr>
              <p:cNvPr id="2" name="TextBox 2">
                <a:extLst>
                  <a:ext uri="{FF2B5EF4-FFF2-40B4-BE49-F238E27FC236}">
                    <a16:creationId xmlns:a16="http://schemas.microsoft.com/office/drawing/2014/main" id="{8ABCCC58-FC85-1E0A-3198-3EE803A863CF}"/>
                  </a:ext>
                </a:extLst>
              </p:cNvPr>
              <p:cNvSpPr txBox="1"/>
              <p:nvPr/>
            </p:nvSpPr>
            <p:spPr>
              <a:xfrm>
                <a:off x="2716077" y="2046126"/>
                <a:ext cx="3700537" cy="902555"/>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ea typeface="Verdana" panose="020B0604030504040204" pitchFamily="34" charset="0"/>
                              <a:cs typeface="Times New Roman"/>
                            </a:rPr>
                          </m:ctrlPr>
                        </m:sSubPr>
                        <m:e>
                          <m:r>
                            <a:rPr lang="es-ES" b="0" i="1" smtClean="0">
                              <a:latin typeface="Cambria Math" panose="02040503050406030204" pitchFamily="18" charset="0"/>
                              <a:ea typeface="Verdana" panose="020B0604030504040204" pitchFamily="34" charset="0"/>
                              <a:cs typeface="Times New Roman"/>
                            </a:rPr>
                            <m:t>𝑙</m:t>
                          </m:r>
                        </m:e>
                        <m:sub>
                          <m:r>
                            <a:rPr lang="es-ES" b="0" i="1" smtClean="0">
                              <a:latin typeface="Cambria Math" panose="02040503050406030204" pitchFamily="18" charset="0"/>
                              <a:ea typeface="Verdana" panose="020B0604030504040204" pitchFamily="34" charset="0"/>
                              <a:cs typeface="Times New Roman"/>
                            </a:rPr>
                            <m:t>𝑖</m:t>
                          </m:r>
                        </m:sub>
                      </m:sSub>
                      <m:d>
                        <m:dPr>
                          <m:ctrlPr>
                            <a:rPr lang="es-ES" b="0" i="1" smtClean="0">
                              <a:latin typeface="Cambria Math" panose="02040503050406030204" pitchFamily="18" charset="0"/>
                              <a:ea typeface="Verdana" panose="020B0604030504040204" pitchFamily="34" charset="0"/>
                              <a:cs typeface="Times New Roman"/>
                            </a:rPr>
                          </m:ctrlPr>
                        </m:dPr>
                        <m:e>
                          <m:r>
                            <a:rPr lang="es-ES" b="0" i="1" smtClean="0">
                              <a:latin typeface="Cambria Math" panose="02040503050406030204" pitchFamily="18" charset="0"/>
                              <a:ea typeface="Cambria Math" panose="02040503050406030204" pitchFamily="18" charset="0"/>
                              <a:cs typeface="Times New Roman"/>
                            </a:rPr>
                            <m:t>𝛽</m:t>
                          </m:r>
                        </m:e>
                      </m:d>
                      <m:r>
                        <a:rPr lang="es-ES" b="0" i="1" smtClean="0">
                          <a:latin typeface="Cambria Math" panose="02040503050406030204" pitchFamily="18" charset="0"/>
                          <a:ea typeface="Cambria Math" panose="02040503050406030204" pitchFamily="18" charset="0"/>
                          <a:cs typeface="Times New Roman"/>
                        </a:rPr>
                        <m:t>=</m:t>
                      </m:r>
                      <m:nary>
                        <m:naryPr>
                          <m:chr m:val="∑"/>
                          <m:ctrlPr>
                            <a:rPr lang="es-ES" b="0" i="1" smtClean="0">
                              <a:latin typeface="Cambria Math" panose="02040503050406030204" pitchFamily="18" charset="0"/>
                              <a:ea typeface="Cambria Math" panose="02040503050406030204" pitchFamily="18" charset="0"/>
                              <a:cs typeface="Times New Roman"/>
                            </a:rPr>
                          </m:ctrlPr>
                        </m:naryPr>
                        <m:sub>
                          <m:r>
                            <m:rPr>
                              <m:brk m:alnAt="23"/>
                            </m:rPr>
                            <a:rPr lang="es-ES" b="0" i="1" smtClean="0">
                              <a:latin typeface="Cambria Math" panose="02040503050406030204" pitchFamily="18" charset="0"/>
                              <a:ea typeface="Cambria Math" panose="02040503050406030204" pitchFamily="18" charset="0"/>
                              <a:cs typeface="Times New Roman"/>
                            </a:rPr>
                            <m:t>𝑗</m:t>
                          </m:r>
                          <m:r>
                            <a:rPr lang="es-ES" b="0" i="1" smtClean="0">
                              <a:latin typeface="Cambria Math" panose="02040503050406030204" pitchFamily="18" charset="0"/>
                              <a:ea typeface="Cambria Math" panose="02040503050406030204" pitchFamily="18" charset="0"/>
                              <a:cs typeface="Times New Roman"/>
                            </a:rPr>
                            <m:t>=0</m:t>
                          </m:r>
                        </m:sub>
                        <m:sup>
                          <m:r>
                            <a:rPr lang="es-ES" b="0" i="1" smtClean="0">
                              <a:latin typeface="Cambria Math" panose="02040503050406030204" pitchFamily="18" charset="0"/>
                              <a:ea typeface="Cambria Math" panose="02040503050406030204" pitchFamily="18" charset="0"/>
                              <a:cs typeface="Times New Roman"/>
                            </a:rPr>
                            <m:t>𝐽</m:t>
                          </m:r>
                        </m:sup>
                        <m:e>
                          <m:r>
                            <a:rPr lang="es-ES" b="0" i="1" smtClean="0">
                              <a:latin typeface="Cambria Math" panose="02040503050406030204" pitchFamily="18" charset="0"/>
                              <a:ea typeface="Cambria Math" panose="02040503050406030204" pitchFamily="18" charset="0"/>
                              <a:cs typeface="Times New Roman"/>
                            </a:rPr>
                            <m:t>1</m:t>
                          </m:r>
                          <m:d>
                            <m:dPr>
                              <m:begChr m:val="["/>
                              <m:endChr m:val="]"/>
                              <m:ctrlPr>
                                <a:rPr lang="es-ES" b="0" i="1" smtClean="0">
                                  <a:latin typeface="Cambria Math" panose="02040503050406030204" pitchFamily="18" charset="0"/>
                                  <a:ea typeface="Cambria Math" panose="02040503050406030204" pitchFamily="18" charset="0"/>
                                  <a:cs typeface="Times New Roman"/>
                                </a:rPr>
                              </m:ctrlPr>
                            </m:dPr>
                            <m:e>
                              <m:sSub>
                                <m:sSubPr>
                                  <m:ctrlPr>
                                    <a:rPr lang="es-ES" b="0" i="1" smtClean="0">
                                      <a:latin typeface="Cambria Math" panose="02040503050406030204" pitchFamily="18" charset="0"/>
                                      <a:ea typeface="Cambria Math" panose="02040503050406030204" pitchFamily="18" charset="0"/>
                                      <a:cs typeface="Times New Roman"/>
                                    </a:rPr>
                                  </m:ctrlPr>
                                </m:sSubPr>
                                <m:e>
                                  <m:r>
                                    <a:rPr lang="es-ES" b="0" i="1" smtClean="0">
                                      <a:latin typeface="Cambria Math" panose="02040503050406030204" pitchFamily="18" charset="0"/>
                                      <a:ea typeface="Cambria Math" panose="02040503050406030204" pitchFamily="18" charset="0"/>
                                      <a:cs typeface="Times New Roman"/>
                                    </a:rPr>
                                    <m:t>𝑦</m:t>
                                  </m:r>
                                </m:e>
                                <m:sub>
                                  <m:r>
                                    <a:rPr lang="es-ES" b="0" i="1" smtClean="0">
                                      <a:latin typeface="Cambria Math" panose="02040503050406030204" pitchFamily="18" charset="0"/>
                                      <a:ea typeface="Cambria Math" panose="02040503050406030204" pitchFamily="18" charset="0"/>
                                      <a:cs typeface="Times New Roman"/>
                                    </a:rPr>
                                    <m:t>𝑖</m:t>
                                  </m:r>
                                </m:sub>
                              </m:sSub>
                              <m:r>
                                <a:rPr lang="es-ES" b="0" i="1" smtClean="0">
                                  <a:latin typeface="Cambria Math" panose="02040503050406030204" pitchFamily="18" charset="0"/>
                                  <a:ea typeface="Cambria Math" panose="02040503050406030204" pitchFamily="18" charset="0"/>
                                  <a:cs typeface="Times New Roman"/>
                                </a:rPr>
                                <m:t>=</m:t>
                              </m:r>
                              <m:r>
                                <a:rPr lang="es-ES" b="0" i="1" smtClean="0">
                                  <a:latin typeface="Cambria Math" panose="02040503050406030204" pitchFamily="18" charset="0"/>
                                  <a:ea typeface="Cambria Math" panose="02040503050406030204" pitchFamily="18" charset="0"/>
                                  <a:cs typeface="Times New Roman"/>
                                </a:rPr>
                                <m:t>𝑗</m:t>
                              </m:r>
                            </m:e>
                          </m:d>
                          <m:r>
                            <m:rPr>
                              <m:sty m:val="p"/>
                            </m:rPr>
                            <a:rPr lang="es-ES" b="0" i="0" smtClean="0">
                              <a:latin typeface="Cambria Math" panose="02040503050406030204" pitchFamily="18" charset="0"/>
                              <a:ea typeface="Cambria Math" panose="02040503050406030204" pitchFamily="18" charset="0"/>
                              <a:cs typeface="Times New Roman"/>
                            </a:rPr>
                            <m:t>log</m:t>
                          </m:r>
                          <m:r>
                            <a:rPr lang="es-ES" b="0" i="1" smtClean="0">
                              <a:latin typeface="Cambria Math" panose="02040503050406030204" pitchFamily="18" charset="0"/>
                              <a:ea typeface="Cambria Math" panose="02040503050406030204" pitchFamily="18" charset="0"/>
                              <a:cs typeface="Times New Roman"/>
                            </a:rPr>
                            <m:t>⁡(</m:t>
                          </m:r>
                          <m:sSub>
                            <m:sSubPr>
                              <m:ctrlPr>
                                <a:rPr lang="es-ES" b="0" i="1" smtClean="0">
                                  <a:latin typeface="Cambria Math" panose="02040503050406030204" pitchFamily="18" charset="0"/>
                                  <a:ea typeface="Cambria Math" panose="02040503050406030204" pitchFamily="18" charset="0"/>
                                  <a:cs typeface="Times New Roman"/>
                                </a:rPr>
                              </m:ctrlPr>
                            </m:sSubPr>
                            <m:e>
                              <m:r>
                                <a:rPr lang="es-ES" b="0" i="1" smtClean="0">
                                  <a:latin typeface="Cambria Math" panose="02040503050406030204" pitchFamily="18" charset="0"/>
                                  <a:ea typeface="Cambria Math" panose="02040503050406030204" pitchFamily="18" charset="0"/>
                                  <a:cs typeface="Times New Roman"/>
                                </a:rPr>
                                <m:t>𝑝</m:t>
                              </m:r>
                            </m:e>
                            <m:sub>
                              <m:r>
                                <a:rPr lang="es-ES" b="0" i="1" smtClean="0">
                                  <a:latin typeface="Cambria Math" panose="02040503050406030204" pitchFamily="18" charset="0"/>
                                  <a:ea typeface="Cambria Math" panose="02040503050406030204" pitchFamily="18" charset="0"/>
                                  <a:cs typeface="Times New Roman"/>
                                </a:rPr>
                                <m:t>𝑗</m:t>
                              </m:r>
                            </m:sub>
                          </m:sSub>
                          <m:d>
                            <m:dPr>
                              <m:ctrlPr>
                                <a:rPr lang="es-ES" b="0" i="1" smtClean="0">
                                  <a:latin typeface="Cambria Math" panose="02040503050406030204" pitchFamily="18" charset="0"/>
                                  <a:ea typeface="Cambria Math" panose="02040503050406030204" pitchFamily="18" charset="0"/>
                                  <a:cs typeface="Times New Roman"/>
                                </a:rPr>
                              </m:ctrlPr>
                            </m:dPr>
                            <m:e>
                              <m:sSub>
                                <m:sSubPr>
                                  <m:ctrlPr>
                                    <a:rPr lang="es-ES" b="0" i="1" smtClean="0">
                                      <a:latin typeface="Cambria Math" panose="02040503050406030204" pitchFamily="18" charset="0"/>
                                      <a:ea typeface="Cambria Math" panose="02040503050406030204" pitchFamily="18" charset="0"/>
                                      <a:cs typeface="Times New Roman"/>
                                    </a:rPr>
                                  </m:ctrlPr>
                                </m:sSubPr>
                                <m:e>
                                  <m:r>
                                    <a:rPr lang="es-ES" b="0" i="1" smtClean="0">
                                      <a:latin typeface="Cambria Math" panose="02040503050406030204" pitchFamily="18" charset="0"/>
                                      <a:ea typeface="Cambria Math" panose="02040503050406030204" pitchFamily="18" charset="0"/>
                                      <a:cs typeface="Times New Roman"/>
                                    </a:rPr>
                                    <m:t>𝑋</m:t>
                                  </m:r>
                                </m:e>
                                <m:sub>
                                  <m:r>
                                    <a:rPr lang="es-ES" b="0" i="1" smtClean="0">
                                      <a:latin typeface="Cambria Math" panose="02040503050406030204" pitchFamily="18" charset="0"/>
                                      <a:ea typeface="Cambria Math" panose="02040503050406030204" pitchFamily="18" charset="0"/>
                                      <a:cs typeface="Times New Roman"/>
                                    </a:rPr>
                                    <m:t>𝑖</m:t>
                                  </m:r>
                                </m:sub>
                              </m:sSub>
                            </m:e>
                          </m:d>
                          <m:r>
                            <a:rPr lang="es-ES" b="0" i="1" smtClean="0">
                              <a:latin typeface="Cambria Math" panose="02040503050406030204" pitchFamily="18" charset="0"/>
                              <a:ea typeface="Cambria Math" panose="02040503050406030204" pitchFamily="18" charset="0"/>
                              <a:cs typeface="Times New Roman"/>
                            </a:rPr>
                            <m:t>)</m:t>
                          </m:r>
                        </m:e>
                      </m:nary>
                    </m:oMath>
                  </m:oMathPara>
                </a14:m>
                <a:endParaRPr lang="es-CO" dirty="0">
                  <a:latin typeface="Verdana" panose="020B0604030504040204" pitchFamily="34" charset="0"/>
                  <a:ea typeface="Verdana" panose="020B0604030504040204" pitchFamily="34" charset="0"/>
                  <a:cs typeface="Times New Roman"/>
                </a:endParaRPr>
              </a:p>
            </p:txBody>
          </p:sp>
        </mc:Choice>
        <mc:Fallback xmlns="">
          <p:sp>
            <p:nvSpPr>
              <p:cNvPr id="2" name="TextBox 2">
                <a:extLst>
                  <a:ext uri="{FF2B5EF4-FFF2-40B4-BE49-F238E27FC236}">
                    <a16:creationId xmlns:a16="http://schemas.microsoft.com/office/drawing/2014/main" id="{8ABCCC58-FC85-1E0A-3198-3EE803A863CF}"/>
                  </a:ext>
                </a:extLst>
              </p:cNvPr>
              <p:cNvSpPr txBox="1">
                <a:spLocks noRot="1" noChangeAspect="1" noMove="1" noResize="1" noEditPoints="1" noAdjustHandles="1" noChangeArrowheads="1" noChangeShapeType="1" noTextEdit="1"/>
              </p:cNvSpPr>
              <p:nvPr/>
            </p:nvSpPr>
            <p:spPr>
              <a:xfrm>
                <a:off x="2716077" y="2046126"/>
                <a:ext cx="3700537" cy="902555"/>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88B051E-DC12-B7D7-1B0D-1B2C9BA12066}"/>
                  </a:ext>
                </a:extLst>
              </p:cNvPr>
              <p:cNvSpPr txBox="1"/>
              <p:nvPr/>
            </p:nvSpPr>
            <p:spPr>
              <a:xfrm>
                <a:off x="2720450" y="3745365"/>
                <a:ext cx="3700537" cy="71019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Verdana" panose="020B0604030504040204" pitchFamily="34" charset="0"/>
                          <a:cs typeface="Times New Roman"/>
                        </a:rPr>
                        <m:t>1</m:t>
                      </m:r>
                      <m:d>
                        <m:dPr>
                          <m:begChr m:val="["/>
                          <m:endChr m:val="]"/>
                          <m:ctrlPr>
                            <a:rPr lang="es-ES" b="0" i="1" smtClean="0">
                              <a:latin typeface="Cambria Math" panose="02040503050406030204" pitchFamily="18" charset="0"/>
                              <a:ea typeface="Verdana" panose="020B0604030504040204" pitchFamily="34" charset="0"/>
                              <a:cs typeface="Times New Roman"/>
                            </a:rPr>
                          </m:ctrlPr>
                        </m:dPr>
                        <m:e>
                          <m:sSub>
                            <m:sSubPr>
                              <m:ctrlPr>
                                <a:rPr lang="es-ES" b="0" i="1" smtClean="0">
                                  <a:latin typeface="Cambria Math" panose="02040503050406030204" pitchFamily="18" charset="0"/>
                                  <a:ea typeface="Verdana" panose="020B0604030504040204" pitchFamily="34" charset="0"/>
                                  <a:cs typeface="Times New Roman"/>
                                </a:rPr>
                              </m:ctrlPr>
                            </m:sSubPr>
                            <m:e>
                              <m:r>
                                <a:rPr lang="es-ES" b="0" i="1" smtClean="0">
                                  <a:latin typeface="Cambria Math" panose="02040503050406030204" pitchFamily="18" charset="0"/>
                                  <a:ea typeface="Verdana" panose="020B0604030504040204" pitchFamily="34" charset="0"/>
                                  <a:cs typeface="Times New Roman"/>
                                </a:rPr>
                                <m:t>𝑦</m:t>
                              </m:r>
                            </m:e>
                            <m:sub>
                              <m:r>
                                <a:rPr lang="es-ES" b="0" i="1" smtClean="0">
                                  <a:latin typeface="Cambria Math" panose="02040503050406030204" pitchFamily="18" charset="0"/>
                                  <a:ea typeface="Verdana" panose="020B0604030504040204" pitchFamily="34" charset="0"/>
                                  <a:cs typeface="Times New Roman"/>
                                </a:rPr>
                                <m:t>𝑖</m:t>
                              </m:r>
                            </m:sub>
                          </m:sSub>
                          <m:r>
                            <a:rPr lang="es-ES" b="0" i="1" smtClean="0">
                              <a:latin typeface="Cambria Math" panose="02040503050406030204" pitchFamily="18" charset="0"/>
                              <a:ea typeface="Verdana" panose="020B0604030504040204" pitchFamily="34" charset="0"/>
                              <a:cs typeface="Times New Roman"/>
                            </a:rPr>
                            <m:t>=</m:t>
                          </m:r>
                          <m:r>
                            <a:rPr lang="es-ES" b="0" i="1" smtClean="0">
                              <a:latin typeface="Cambria Math" panose="02040503050406030204" pitchFamily="18" charset="0"/>
                              <a:ea typeface="Verdana" panose="020B0604030504040204" pitchFamily="34" charset="0"/>
                              <a:cs typeface="Times New Roman"/>
                            </a:rPr>
                            <m:t>𝑗</m:t>
                          </m:r>
                        </m:e>
                      </m:d>
                      <m:r>
                        <a:rPr lang="es-ES" b="0" i="1" smtClean="0">
                          <a:latin typeface="Cambria Math" panose="02040503050406030204" pitchFamily="18" charset="0"/>
                          <a:ea typeface="Verdana" panose="020B0604030504040204" pitchFamily="34" charset="0"/>
                          <a:cs typeface="Times New Roman"/>
                        </a:rPr>
                        <m:t>−</m:t>
                      </m:r>
                      <m:d>
                        <m:dPr>
                          <m:begChr m:val="{"/>
                          <m:endChr m:val=""/>
                          <m:ctrlPr>
                            <a:rPr lang="es-ES" b="0" i="1" smtClean="0">
                              <a:latin typeface="Cambria Math" panose="02040503050406030204" pitchFamily="18" charset="0"/>
                              <a:ea typeface="Verdana" panose="020B0604030504040204" pitchFamily="34" charset="0"/>
                              <a:cs typeface="Times New Roman"/>
                            </a:rPr>
                          </m:ctrlPr>
                        </m:dPr>
                        <m:e>
                          <m:m>
                            <m:mPr>
                              <m:mcs>
                                <m:mc>
                                  <m:mcPr>
                                    <m:count m:val="1"/>
                                    <m:mcJc m:val="center"/>
                                  </m:mcPr>
                                </m:mc>
                              </m:mcs>
                              <m:ctrlPr>
                                <a:rPr lang="es-ES" b="0" i="1" smtClean="0">
                                  <a:latin typeface="Cambria Math" panose="02040503050406030204" pitchFamily="18" charset="0"/>
                                  <a:ea typeface="Verdana" panose="020B0604030504040204" pitchFamily="34" charset="0"/>
                                  <a:cs typeface="Times New Roman"/>
                                </a:rPr>
                              </m:ctrlPr>
                            </m:mPr>
                            <m:mr>
                              <m:e>
                                <m:r>
                                  <m:rPr>
                                    <m:brk m:alnAt="7"/>
                                  </m:rPr>
                                  <a:rPr lang="es-ES" b="0" i="1" smtClean="0">
                                    <a:latin typeface="Cambria Math" panose="02040503050406030204" pitchFamily="18" charset="0"/>
                                    <a:ea typeface="Verdana" panose="020B0604030504040204" pitchFamily="34" charset="0"/>
                                    <a:cs typeface="Times New Roman"/>
                                  </a:rPr>
                                  <m:t>1</m:t>
                                </m:r>
                                <m:r>
                                  <a:rPr lang="es-ES" b="0" i="1" smtClean="0">
                                    <a:latin typeface="Cambria Math" panose="02040503050406030204" pitchFamily="18" charset="0"/>
                                    <a:ea typeface="Verdana" panose="020B0604030504040204" pitchFamily="34" charset="0"/>
                                    <a:cs typeface="Times New Roman"/>
                                  </a:rPr>
                                  <m:t> </m:t>
                                </m:r>
                                <m:r>
                                  <a:rPr lang="es-ES" b="0" i="1" smtClean="0">
                                    <a:latin typeface="Cambria Math" panose="02040503050406030204" pitchFamily="18" charset="0"/>
                                    <a:ea typeface="Verdana" panose="020B0604030504040204" pitchFamily="34" charset="0"/>
                                    <a:cs typeface="Times New Roman"/>
                                  </a:rPr>
                                  <m:t>𝑠𝑖</m:t>
                                </m:r>
                                <m:r>
                                  <a:rPr lang="es-ES" b="0" i="1" smtClean="0">
                                    <a:latin typeface="Cambria Math" panose="02040503050406030204" pitchFamily="18" charset="0"/>
                                    <a:ea typeface="Verdana" panose="020B0604030504040204" pitchFamily="34" charset="0"/>
                                    <a:cs typeface="Times New Roman"/>
                                  </a:rPr>
                                  <m:t> </m:t>
                                </m:r>
                                <m:sSub>
                                  <m:sSubPr>
                                    <m:ctrlPr>
                                      <a:rPr lang="es-ES" b="0" i="1" smtClean="0">
                                        <a:latin typeface="Cambria Math" panose="02040503050406030204" pitchFamily="18" charset="0"/>
                                        <a:ea typeface="Verdana" panose="020B0604030504040204" pitchFamily="34" charset="0"/>
                                        <a:cs typeface="Times New Roman"/>
                                      </a:rPr>
                                    </m:ctrlPr>
                                  </m:sSubPr>
                                  <m:e>
                                    <m:r>
                                      <a:rPr lang="es-ES" b="0" i="1" smtClean="0">
                                        <a:latin typeface="Cambria Math" panose="02040503050406030204" pitchFamily="18" charset="0"/>
                                        <a:ea typeface="Verdana" panose="020B0604030504040204" pitchFamily="34" charset="0"/>
                                        <a:cs typeface="Times New Roman"/>
                                      </a:rPr>
                                      <m:t>𝑦</m:t>
                                    </m:r>
                                  </m:e>
                                  <m:sub>
                                    <m:r>
                                      <a:rPr lang="es-ES" b="0" i="1" smtClean="0">
                                        <a:latin typeface="Cambria Math" panose="02040503050406030204" pitchFamily="18" charset="0"/>
                                        <a:ea typeface="Verdana" panose="020B0604030504040204" pitchFamily="34" charset="0"/>
                                        <a:cs typeface="Times New Roman"/>
                                      </a:rPr>
                                      <m:t>𝑖</m:t>
                                    </m:r>
                                  </m:sub>
                                </m:sSub>
                                <m:r>
                                  <m:rPr>
                                    <m:brk m:alnAt="7"/>
                                  </m:rPr>
                                  <a:rPr lang="es-ES" b="0" i="1" smtClean="0">
                                    <a:latin typeface="Cambria Math" panose="02040503050406030204" pitchFamily="18" charset="0"/>
                                    <a:ea typeface="Verdana" panose="020B0604030504040204" pitchFamily="34" charset="0"/>
                                    <a:cs typeface="Times New Roman"/>
                                  </a:rPr>
                                  <m:t>=</m:t>
                                </m:r>
                                <m:r>
                                  <a:rPr lang="es-ES" b="0" i="1" smtClean="0">
                                    <a:latin typeface="Cambria Math" panose="02040503050406030204" pitchFamily="18" charset="0"/>
                                    <a:ea typeface="Verdana" panose="020B0604030504040204" pitchFamily="34" charset="0"/>
                                    <a:cs typeface="Times New Roman"/>
                                  </a:rPr>
                                  <m:t>𝑗</m:t>
                                </m:r>
                              </m:e>
                            </m:mr>
                            <m:mr>
                              <m:e>
                                <m:r>
                                  <a:rPr lang="es-ES" b="0" i="1" smtClean="0">
                                    <a:latin typeface="Cambria Math" panose="02040503050406030204" pitchFamily="18" charset="0"/>
                                    <a:ea typeface="Verdana" panose="020B0604030504040204" pitchFamily="34" charset="0"/>
                                    <a:cs typeface="Times New Roman"/>
                                  </a:rPr>
                                  <m:t>0 </m:t>
                                </m:r>
                                <m:r>
                                  <a:rPr lang="es-ES" b="0" i="1" smtClean="0">
                                    <a:latin typeface="Cambria Math" panose="02040503050406030204" pitchFamily="18" charset="0"/>
                                    <a:ea typeface="Verdana" panose="020B0604030504040204" pitchFamily="34" charset="0"/>
                                    <a:cs typeface="Times New Roman"/>
                                  </a:rPr>
                                  <m:t>𝑠𝑖</m:t>
                                </m:r>
                                <m:r>
                                  <a:rPr lang="es-ES" b="0" i="1" smtClean="0">
                                    <a:latin typeface="Cambria Math" panose="02040503050406030204" pitchFamily="18" charset="0"/>
                                    <a:ea typeface="Verdana" panose="020B0604030504040204" pitchFamily="34" charset="0"/>
                                    <a:cs typeface="Times New Roman"/>
                                  </a:rPr>
                                  <m:t> </m:t>
                                </m:r>
                                <m:sSub>
                                  <m:sSubPr>
                                    <m:ctrlPr>
                                      <a:rPr lang="es-ES" b="0" i="1" smtClean="0">
                                        <a:latin typeface="Cambria Math" panose="02040503050406030204" pitchFamily="18" charset="0"/>
                                        <a:ea typeface="Verdana" panose="020B0604030504040204" pitchFamily="34" charset="0"/>
                                        <a:cs typeface="Times New Roman"/>
                                      </a:rPr>
                                    </m:ctrlPr>
                                  </m:sSubPr>
                                  <m:e>
                                    <m:r>
                                      <a:rPr lang="es-ES" b="0" i="1" smtClean="0">
                                        <a:latin typeface="Cambria Math" panose="02040503050406030204" pitchFamily="18" charset="0"/>
                                        <a:ea typeface="Verdana" panose="020B0604030504040204" pitchFamily="34" charset="0"/>
                                        <a:cs typeface="Times New Roman"/>
                                      </a:rPr>
                                      <m:t>𝑦</m:t>
                                    </m:r>
                                  </m:e>
                                  <m:sub>
                                    <m:r>
                                      <a:rPr lang="es-ES" b="0" i="1" smtClean="0">
                                        <a:latin typeface="Cambria Math" panose="02040503050406030204" pitchFamily="18" charset="0"/>
                                        <a:ea typeface="Verdana" panose="020B0604030504040204" pitchFamily="34" charset="0"/>
                                        <a:cs typeface="Times New Roman"/>
                                      </a:rPr>
                                      <m:t>𝑖</m:t>
                                    </m:r>
                                  </m:sub>
                                </m:sSub>
                                <m:r>
                                  <a:rPr lang="es-ES" b="0" i="1" smtClean="0">
                                    <a:latin typeface="Cambria Math" panose="02040503050406030204" pitchFamily="18" charset="0"/>
                                    <a:ea typeface="Cambria Math" panose="02040503050406030204" pitchFamily="18" charset="0"/>
                                    <a:cs typeface="Times New Roman"/>
                                  </a:rPr>
                                  <m:t>≠</m:t>
                                </m:r>
                                <m:r>
                                  <a:rPr lang="es-ES" b="0" i="1" smtClean="0">
                                    <a:latin typeface="Cambria Math" panose="02040503050406030204" pitchFamily="18" charset="0"/>
                                    <a:ea typeface="Cambria Math" panose="02040503050406030204" pitchFamily="18" charset="0"/>
                                    <a:cs typeface="Times New Roman"/>
                                  </a:rPr>
                                  <m:t>𝑗</m:t>
                                </m:r>
                              </m:e>
                            </m:mr>
                          </m:m>
                        </m:e>
                      </m:d>
                    </m:oMath>
                  </m:oMathPara>
                </a14:m>
                <a:endParaRPr lang="es-CO" dirty="0">
                  <a:latin typeface="Verdana" panose="020B0604030504040204" pitchFamily="34" charset="0"/>
                  <a:ea typeface="Verdana" panose="020B0604030504040204" pitchFamily="34" charset="0"/>
                  <a:cs typeface="Times New Roman"/>
                </a:endParaRPr>
              </a:p>
            </p:txBody>
          </p:sp>
        </mc:Choice>
        <mc:Fallback xmlns="">
          <p:sp>
            <p:nvSpPr>
              <p:cNvPr id="3" name="TextBox 2">
                <a:extLst>
                  <a:ext uri="{FF2B5EF4-FFF2-40B4-BE49-F238E27FC236}">
                    <a16:creationId xmlns:a16="http://schemas.microsoft.com/office/drawing/2014/main" id="{088B051E-DC12-B7D7-1B0D-1B2C9BA12066}"/>
                  </a:ext>
                </a:extLst>
              </p:cNvPr>
              <p:cNvSpPr txBox="1">
                <a:spLocks noRot="1" noChangeAspect="1" noMove="1" noResize="1" noEditPoints="1" noAdjustHandles="1" noChangeArrowheads="1" noChangeShapeType="1" noTextEdit="1"/>
              </p:cNvSpPr>
              <p:nvPr/>
            </p:nvSpPr>
            <p:spPr>
              <a:xfrm>
                <a:off x="2720450" y="3745365"/>
                <a:ext cx="3700537" cy="710194"/>
              </a:xfrm>
              <a:prstGeom prst="rect">
                <a:avLst/>
              </a:prstGeom>
              <a:blipFill>
                <a:blip r:embed="rId4"/>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67196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C7969-02EB-9DC8-6369-D3299FA7E99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AB55AB0-6830-8A47-447F-FAC3FE2A2C0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83A6A2B5-5F2E-33BF-F45A-F69E9C083DB0}"/>
              </a:ext>
            </a:extLst>
          </p:cNvPr>
          <p:cNvSpPr txBox="1"/>
          <p:nvPr/>
        </p:nvSpPr>
        <p:spPr>
          <a:xfrm>
            <a:off x="703095" y="406257"/>
            <a:ext cx="7852683" cy="523220"/>
          </a:xfrm>
          <a:prstGeom prst="rect">
            <a:avLst/>
          </a:prstGeom>
          <a:noFill/>
        </p:spPr>
        <p:txBody>
          <a:bodyPr wrap="square" lIns="91440" tIns="45720" rIns="91440" bIns="45720" rtlCol="0" anchor="t">
            <a:spAutoFit/>
          </a:bodyPr>
          <a:lstStyle/>
          <a:p>
            <a:r>
              <a:rPr lang="es-ES" sz="2800" b="1" dirty="0">
                <a:solidFill>
                  <a:srgbClr val="243671"/>
                </a:solidFill>
                <a:latin typeface="Verdana"/>
                <a:ea typeface="Verdana"/>
              </a:rPr>
              <a:t>Ejemplo red neuronal simple</a:t>
            </a:r>
            <a:endParaRPr lang="es-ES" dirty="0">
              <a:solidFill>
                <a:srgbClr val="243671"/>
              </a:solidFill>
              <a:latin typeface="Verdana" panose="020B0604030504040204" pitchFamily="34" charset="0"/>
              <a:ea typeface="Verdana" panose="020B0604030504040204" pitchFamily="34" charset="0"/>
            </a:endParaRPr>
          </a:p>
        </p:txBody>
      </p:sp>
      <p:pic>
        <p:nvPicPr>
          <p:cNvPr id="5" name="Imagen 4" descr="Gráfico, Diagrama, Esquemático&#10;&#10;El contenido generado por inteligencia artificial puede ser incorrecto.">
            <a:extLst>
              <a:ext uri="{FF2B5EF4-FFF2-40B4-BE49-F238E27FC236}">
                <a16:creationId xmlns:a16="http://schemas.microsoft.com/office/drawing/2014/main" id="{1BA7C1FE-2679-CA36-8E9F-7AD863886A62}"/>
              </a:ext>
            </a:extLst>
          </p:cNvPr>
          <p:cNvPicPr>
            <a:picLocks noChangeAspect="1"/>
          </p:cNvPicPr>
          <p:nvPr/>
        </p:nvPicPr>
        <p:blipFill>
          <a:blip r:embed="rId3"/>
          <a:stretch>
            <a:fillRect/>
          </a:stretch>
        </p:blipFill>
        <p:spPr>
          <a:xfrm>
            <a:off x="5167255" y="1196578"/>
            <a:ext cx="3952991" cy="3455790"/>
          </a:xfrm>
          <a:prstGeom prst="rect">
            <a:avLst/>
          </a:prstGeom>
        </p:spPr>
      </p:pic>
      <p:sp>
        <p:nvSpPr>
          <p:cNvPr id="6" name="CuadroTexto 5">
            <a:extLst>
              <a:ext uri="{FF2B5EF4-FFF2-40B4-BE49-F238E27FC236}">
                <a16:creationId xmlns:a16="http://schemas.microsoft.com/office/drawing/2014/main" id="{8EEE9C7A-2DAE-4B9D-B19A-A5023A739A34}"/>
              </a:ext>
            </a:extLst>
          </p:cNvPr>
          <p:cNvSpPr txBox="1"/>
          <p:nvPr/>
        </p:nvSpPr>
        <p:spPr>
          <a:xfrm>
            <a:off x="703095" y="1198469"/>
            <a:ext cx="4228474"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a:latin typeface="Verdana" panose="020B0604030504040204" pitchFamily="34" charset="0"/>
                <a:ea typeface="Verdana" panose="020B0604030504040204" pitchFamily="34" charset="0"/>
                <a:cs typeface="+mn-lt"/>
              </a:rPr>
              <a:t>Podemos entonces entender el modelo </a:t>
            </a:r>
            <a:r>
              <a:rPr lang="es-ES" sz="1600" dirty="0" err="1">
                <a:latin typeface="Verdana" panose="020B0604030504040204" pitchFamily="34" charset="0"/>
                <a:ea typeface="Verdana" panose="020B0604030504040204" pitchFamily="34" charset="0"/>
                <a:cs typeface="+mn-lt"/>
              </a:rPr>
              <a:t>logit</a:t>
            </a:r>
            <a:r>
              <a:rPr lang="es-ES" sz="1600" dirty="0">
                <a:latin typeface="Verdana" panose="020B0604030504040204" pitchFamily="34" charset="0"/>
                <a:ea typeface="Verdana" panose="020B0604030504040204" pitchFamily="34" charset="0"/>
                <a:cs typeface="+mn-lt"/>
              </a:rPr>
              <a:t> como una red neuronal de una sola unidad. Esta red neuronal la podríamos escribir como: </a:t>
            </a:r>
          </a:p>
          <a:p>
            <a:r>
              <a:rPr lang="es-ES" sz="1600" dirty="0">
                <a:latin typeface="Verdana" panose="020B0604030504040204" pitchFamily="34" charset="0"/>
                <a:ea typeface="Verdana" panose="020B0604030504040204" pitchFamily="34" charset="0"/>
                <a:cs typeface="+mn-lt"/>
              </a:rPr>
              <a:t> </a:t>
            </a:r>
          </a:p>
          <a:p>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r>
              <a:rPr lang="es-ES" sz="1600" dirty="0">
                <a:latin typeface="Verdana" panose="020B0604030504040204" pitchFamily="34" charset="0"/>
                <a:ea typeface="Verdana" panose="020B0604030504040204" pitchFamily="34" charset="0"/>
                <a:cs typeface="+mn-lt"/>
              </a:rPr>
              <a:t>Donde existen P variables. </a:t>
            </a:r>
          </a:p>
          <a:p>
            <a:endParaRPr lang="es-ES" sz="1600" dirty="0">
              <a:latin typeface="Verdana" panose="020B0604030504040204" pitchFamily="34" charset="0"/>
              <a:ea typeface="Verdana" panose="020B0604030504040204" pitchFamily="34" charset="0"/>
              <a:cs typeface="+mn-lt"/>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9C5E01A-DB6F-FACB-A711-2C79FC3DF5FE}"/>
                  </a:ext>
                </a:extLst>
              </p:cNvPr>
              <p:cNvSpPr txBox="1"/>
              <p:nvPr/>
            </p:nvSpPr>
            <p:spPr>
              <a:xfrm>
                <a:off x="607132" y="2813621"/>
                <a:ext cx="3952991" cy="415755"/>
              </a:xfrm>
              <a:prstGeom prst="rect">
                <a:avLst/>
              </a:prstGeom>
              <a:noFill/>
            </p:spPr>
            <p:txBody>
              <a:bodyPr wrap="square" lIns="91440" tIns="45720" rIns="91440" bIns="45720" rtlCol="0" anchor="t">
                <a:spAutoFit/>
              </a:bodyPr>
              <a:lstStyle/>
              <a:p>
                <a:pPr/>
                <a14:m>
                  <m:oMath xmlns:m="http://schemas.openxmlformats.org/officeDocument/2006/math">
                    <m:r>
                      <a:rPr lang="es-ES" b="0" i="1" smtClean="0">
                        <a:latin typeface="Cambria Math" panose="02040503050406030204" pitchFamily="18" charset="0"/>
                        <a:ea typeface="Verdana" panose="020B0604030504040204" pitchFamily="34" charset="0"/>
                        <a:cs typeface="Times New Roman"/>
                      </a:rPr>
                      <m:t>𝑓</m:t>
                    </m:r>
                    <m:d>
                      <m:dPr>
                        <m:ctrlPr>
                          <a:rPr lang="es-ES" b="0" i="1" smtClean="0">
                            <a:latin typeface="Cambria Math" panose="02040503050406030204" pitchFamily="18" charset="0"/>
                            <a:ea typeface="Verdana" panose="020B0604030504040204" pitchFamily="34" charset="0"/>
                            <a:cs typeface="Times New Roman"/>
                          </a:rPr>
                        </m:ctrlPr>
                      </m:dPr>
                      <m:e>
                        <m:r>
                          <a:rPr lang="es-ES" b="0" i="1" smtClean="0">
                            <a:latin typeface="Cambria Math" panose="02040503050406030204" pitchFamily="18" charset="0"/>
                            <a:ea typeface="Verdana" panose="020B0604030504040204" pitchFamily="34" charset="0"/>
                            <a:cs typeface="Times New Roman"/>
                          </a:rPr>
                          <m:t>𝑋</m:t>
                        </m:r>
                      </m:e>
                    </m:d>
                    <m:r>
                      <a:rPr lang="es-ES" b="0" i="1" smtClean="0">
                        <a:latin typeface="Cambria Math" panose="02040503050406030204" pitchFamily="18" charset="0"/>
                        <a:ea typeface="Verdana" panose="020B0604030504040204" pitchFamily="34" charset="0"/>
                        <a:cs typeface="Times New Roman"/>
                      </a:rPr>
                      <m:t>=</m:t>
                    </m:r>
                    <m:sSub>
                      <m:sSubPr>
                        <m:ctrlPr>
                          <a:rPr lang="es-ES" b="0" i="1" smtClean="0">
                            <a:latin typeface="Cambria Math" panose="02040503050406030204" pitchFamily="18" charset="0"/>
                            <a:ea typeface="Verdana" panose="020B0604030504040204" pitchFamily="34" charset="0"/>
                            <a:cs typeface="Times New Roman"/>
                          </a:rPr>
                        </m:ctrlPr>
                      </m:sSubPr>
                      <m:e>
                        <m:r>
                          <a:rPr lang="es-ES" b="0" i="1" smtClean="0">
                            <a:latin typeface="Cambria Math" panose="02040503050406030204" pitchFamily="18" charset="0"/>
                            <a:ea typeface="Cambria Math" panose="02040503050406030204" pitchFamily="18" charset="0"/>
                            <a:cs typeface="Times New Roman"/>
                          </a:rPr>
                          <m:t>𝛽</m:t>
                        </m:r>
                      </m:e>
                      <m:sub>
                        <m:r>
                          <a:rPr lang="es-ES" b="0" i="1" smtClean="0">
                            <a:latin typeface="Cambria Math" panose="02040503050406030204" pitchFamily="18" charset="0"/>
                            <a:ea typeface="Verdana" panose="020B0604030504040204" pitchFamily="34" charset="0"/>
                            <a:cs typeface="Times New Roman"/>
                          </a:rPr>
                          <m:t>0</m:t>
                        </m:r>
                      </m:sub>
                    </m:sSub>
                    <m:r>
                      <a:rPr lang="es-ES" b="0" i="1" smtClean="0">
                        <a:latin typeface="Cambria Math" panose="02040503050406030204" pitchFamily="18" charset="0"/>
                        <a:ea typeface="Verdana" panose="020B0604030504040204" pitchFamily="34" charset="0"/>
                        <a:cs typeface="Times New Roman"/>
                      </a:rPr>
                      <m:t>+</m:t>
                    </m:r>
                    <m:sSub>
                      <m:sSubPr>
                        <m:ctrlPr>
                          <a:rPr lang="es-ES" b="0" i="1" smtClean="0">
                            <a:latin typeface="Cambria Math" panose="02040503050406030204" pitchFamily="18" charset="0"/>
                            <a:ea typeface="Verdana" panose="020B0604030504040204" pitchFamily="34" charset="0"/>
                            <a:cs typeface="Times New Roman"/>
                          </a:rPr>
                        </m:ctrlPr>
                      </m:sSubPr>
                      <m:e>
                        <m:r>
                          <a:rPr lang="es-ES" b="0" i="1" smtClean="0">
                            <a:latin typeface="Cambria Math" panose="02040503050406030204" pitchFamily="18" charset="0"/>
                            <a:ea typeface="Cambria Math" panose="02040503050406030204" pitchFamily="18" charset="0"/>
                            <a:cs typeface="Times New Roman"/>
                          </a:rPr>
                          <m:t>𝛽</m:t>
                        </m:r>
                      </m:e>
                      <m:sub>
                        <m:r>
                          <a:rPr lang="es-ES" b="0" i="1" smtClean="0">
                            <a:latin typeface="Cambria Math" panose="02040503050406030204" pitchFamily="18" charset="0"/>
                            <a:ea typeface="Verdana" panose="020B0604030504040204" pitchFamily="34" charset="0"/>
                            <a:cs typeface="Times New Roman"/>
                          </a:rPr>
                          <m:t>1</m:t>
                        </m:r>
                      </m:sub>
                    </m:sSub>
                    <m:r>
                      <a:rPr lang="es-ES" b="0" i="1" smtClean="0">
                        <a:latin typeface="Cambria Math" panose="02040503050406030204" pitchFamily="18" charset="0"/>
                        <a:ea typeface="Verdana" panose="020B0604030504040204" pitchFamily="34" charset="0"/>
                        <a:cs typeface="Times New Roman"/>
                      </a:rPr>
                      <m:t>𝑔</m:t>
                    </m:r>
                    <m:r>
                      <a:rPr lang="es-ES" b="0" i="1" smtClean="0">
                        <a:latin typeface="Cambria Math" panose="02040503050406030204" pitchFamily="18" charset="0"/>
                        <a:ea typeface="Verdana" panose="020B0604030504040204" pitchFamily="34" charset="0"/>
                        <a:cs typeface="Times New Roman"/>
                      </a:rPr>
                      <m:t>(</m:t>
                    </m:r>
                    <m:sSub>
                      <m:sSubPr>
                        <m:ctrlPr>
                          <a:rPr lang="es-ES" b="0" i="1" smtClean="0">
                            <a:latin typeface="Cambria Math" panose="02040503050406030204" pitchFamily="18" charset="0"/>
                            <a:ea typeface="Verdana" panose="020B0604030504040204" pitchFamily="34" charset="0"/>
                            <a:cs typeface="Times New Roman"/>
                          </a:rPr>
                        </m:ctrlPr>
                      </m:sSubPr>
                      <m:e>
                        <m:r>
                          <a:rPr lang="es-ES" b="0" i="1" smtClean="0">
                            <a:latin typeface="Cambria Math" panose="02040503050406030204" pitchFamily="18" charset="0"/>
                            <a:ea typeface="Verdana" panose="020B0604030504040204" pitchFamily="34" charset="0"/>
                            <a:cs typeface="Times New Roman"/>
                          </a:rPr>
                          <m:t>𝑤</m:t>
                        </m:r>
                      </m:e>
                      <m:sub>
                        <m:r>
                          <a:rPr lang="es-ES" b="0" i="1" smtClean="0">
                            <a:latin typeface="Cambria Math" panose="02040503050406030204" pitchFamily="18" charset="0"/>
                            <a:ea typeface="Verdana" panose="020B0604030504040204" pitchFamily="34" charset="0"/>
                            <a:cs typeface="Times New Roman"/>
                          </a:rPr>
                          <m:t>𝑘</m:t>
                        </m:r>
                        <m:r>
                          <a:rPr lang="es-ES" b="0" i="1" smtClean="0">
                            <a:latin typeface="Cambria Math" panose="02040503050406030204" pitchFamily="18" charset="0"/>
                            <a:ea typeface="Verdana" panose="020B0604030504040204" pitchFamily="34" charset="0"/>
                            <a:cs typeface="Times New Roman"/>
                          </a:rPr>
                          <m:t>0</m:t>
                        </m:r>
                      </m:sub>
                    </m:sSub>
                    <m:r>
                      <a:rPr lang="es-ES" b="0" i="1" smtClean="0">
                        <a:latin typeface="Cambria Math" panose="02040503050406030204" pitchFamily="18" charset="0"/>
                        <a:ea typeface="Verdana" panose="020B0604030504040204" pitchFamily="34" charset="0"/>
                        <a:cs typeface="Times New Roman"/>
                      </a:rPr>
                      <m:t>+</m:t>
                    </m:r>
                    <m:nary>
                      <m:naryPr>
                        <m:chr m:val="∑"/>
                        <m:ctrlPr>
                          <a:rPr lang="es-ES" b="0" i="1" smtClean="0">
                            <a:latin typeface="Cambria Math" panose="02040503050406030204" pitchFamily="18" charset="0"/>
                            <a:ea typeface="Verdana" panose="020B0604030504040204" pitchFamily="34" charset="0"/>
                            <a:cs typeface="Times New Roman"/>
                          </a:rPr>
                        </m:ctrlPr>
                      </m:naryPr>
                      <m:sub>
                        <m:r>
                          <m:rPr>
                            <m:brk m:alnAt="23"/>
                          </m:rPr>
                          <a:rPr lang="es-ES" b="0" i="1" smtClean="0">
                            <a:latin typeface="Cambria Math" panose="02040503050406030204" pitchFamily="18" charset="0"/>
                            <a:ea typeface="Verdana" panose="020B0604030504040204" pitchFamily="34" charset="0"/>
                            <a:cs typeface="Times New Roman"/>
                          </a:rPr>
                          <m:t>𝑗</m:t>
                        </m:r>
                        <m:r>
                          <a:rPr lang="es-ES" b="0" i="1" smtClean="0">
                            <a:latin typeface="Cambria Math" panose="02040503050406030204" pitchFamily="18" charset="0"/>
                            <a:ea typeface="Verdana" panose="020B0604030504040204" pitchFamily="34" charset="0"/>
                            <a:cs typeface="Times New Roman"/>
                          </a:rPr>
                          <m:t>=1</m:t>
                        </m:r>
                      </m:sub>
                      <m:sup>
                        <m:r>
                          <a:rPr lang="es-ES" b="0" i="1" smtClean="0">
                            <a:latin typeface="Cambria Math" panose="02040503050406030204" pitchFamily="18" charset="0"/>
                            <a:ea typeface="Verdana" panose="020B0604030504040204" pitchFamily="34" charset="0"/>
                            <a:cs typeface="Times New Roman"/>
                          </a:rPr>
                          <m:t>𝑃</m:t>
                        </m:r>
                      </m:sup>
                      <m:e>
                        <m:sSub>
                          <m:sSubPr>
                            <m:ctrlPr>
                              <a:rPr lang="es-ES" b="0" i="1" smtClean="0">
                                <a:latin typeface="Cambria Math" panose="02040503050406030204" pitchFamily="18" charset="0"/>
                                <a:ea typeface="Verdana" panose="020B0604030504040204" pitchFamily="34" charset="0"/>
                                <a:cs typeface="Times New Roman"/>
                              </a:rPr>
                            </m:ctrlPr>
                          </m:sSubPr>
                          <m:e>
                            <m:r>
                              <a:rPr lang="es-ES" b="0" i="1" smtClean="0">
                                <a:latin typeface="Cambria Math" panose="02040503050406030204" pitchFamily="18" charset="0"/>
                                <a:ea typeface="Verdana" panose="020B0604030504040204" pitchFamily="34" charset="0"/>
                                <a:cs typeface="Times New Roman"/>
                              </a:rPr>
                              <m:t>𝑤</m:t>
                            </m:r>
                          </m:e>
                          <m:sub>
                            <m:r>
                              <a:rPr lang="es-ES" b="0" i="1" smtClean="0">
                                <a:latin typeface="Cambria Math" panose="02040503050406030204" pitchFamily="18" charset="0"/>
                                <a:ea typeface="Verdana" panose="020B0604030504040204" pitchFamily="34" charset="0"/>
                                <a:cs typeface="Times New Roman"/>
                              </a:rPr>
                              <m:t>𝑘𝑗</m:t>
                            </m:r>
                          </m:sub>
                        </m:sSub>
                        <m:sSub>
                          <m:sSubPr>
                            <m:ctrlPr>
                              <a:rPr lang="es-ES" b="0" i="1" smtClean="0">
                                <a:latin typeface="Cambria Math" panose="02040503050406030204" pitchFamily="18" charset="0"/>
                                <a:ea typeface="Verdana" panose="020B0604030504040204" pitchFamily="34" charset="0"/>
                                <a:cs typeface="Times New Roman"/>
                              </a:rPr>
                            </m:ctrlPr>
                          </m:sSubPr>
                          <m:e>
                            <m:r>
                              <a:rPr lang="es-ES" b="0" i="1" smtClean="0">
                                <a:latin typeface="Cambria Math" panose="02040503050406030204" pitchFamily="18" charset="0"/>
                                <a:ea typeface="Verdana" panose="020B0604030504040204" pitchFamily="34" charset="0"/>
                                <a:cs typeface="Times New Roman"/>
                              </a:rPr>
                              <m:t>𝑋</m:t>
                            </m:r>
                          </m:e>
                          <m:sub>
                            <m:r>
                              <a:rPr lang="es-ES" b="0" i="1" smtClean="0">
                                <a:latin typeface="Cambria Math" panose="02040503050406030204" pitchFamily="18" charset="0"/>
                                <a:ea typeface="Verdana" panose="020B0604030504040204" pitchFamily="34" charset="0"/>
                                <a:cs typeface="Times New Roman"/>
                              </a:rPr>
                              <m:t>𝑗</m:t>
                            </m:r>
                          </m:sub>
                        </m:sSub>
                      </m:e>
                    </m:nary>
                  </m:oMath>
                </a14:m>
                <a:r>
                  <a:rPr lang="es-CO" dirty="0">
                    <a:latin typeface="Verdana" panose="020B0604030504040204" pitchFamily="34" charset="0"/>
                    <a:ea typeface="Verdana" panose="020B0604030504040204" pitchFamily="34" charset="0"/>
                    <a:cs typeface="Times New Roman"/>
                  </a:rPr>
                  <a:t>)</a:t>
                </a:r>
              </a:p>
            </p:txBody>
          </p:sp>
        </mc:Choice>
        <mc:Fallback>
          <p:sp>
            <p:nvSpPr>
              <p:cNvPr id="3" name="TextBox 2">
                <a:extLst>
                  <a:ext uri="{FF2B5EF4-FFF2-40B4-BE49-F238E27FC236}">
                    <a16:creationId xmlns:a16="http://schemas.microsoft.com/office/drawing/2014/main" id="{69C5E01A-DB6F-FACB-A711-2C79FC3DF5FE}"/>
                  </a:ext>
                </a:extLst>
              </p:cNvPr>
              <p:cNvSpPr txBox="1">
                <a:spLocks noRot="1" noChangeAspect="1" noMove="1" noResize="1" noEditPoints="1" noAdjustHandles="1" noChangeArrowheads="1" noChangeShapeType="1" noTextEdit="1"/>
              </p:cNvSpPr>
              <p:nvPr/>
            </p:nvSpPr>
            <p:spPr>
              <a:xfrm>
                <a:off x="607132" y="2813621"/>
                <a:ext cx="3952991" cy="415755"/>
              </a:xfrm>
              <a:prstGeom prst="rect">
                <a:avLst/>
              </a:prstGeom>
              <a:blipFill>
                <a:blip r:embed="rId4"/>
                <a:stretch>
                  <a:fillRect l="-463" t="-102941" b="-158824"/>
                </a:stretch>
              </a:blipFill>
            </p:spPr>
            <p:txBody>
              <a:bodyPr/>
              <a:lstStyle/>
              <a:p>
                <a:r>
                  <a:rPr lang="es-CO">
                    <a:noFill/>
                  </a:rPr>
                  <a:t> </a:t>
                </a:r>
              </a:p>
            </p:txBody>
          </p:sp>
        </mc:Fallback>
      </mc:AlternateContent>
    </p:spTree>
    <p:extLst>
      <p:ext uri="{BB962C8B-B14F-4D97-AF65-F5344CB8AC3E}">
        <p14:creationId xmlns:p14="http://schemas.microsoft.com/office/powerpoint/2010/main" val="390218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02C4B-573A-5B02-202E-8A0F91F9B8B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77DEC953-02E6-0161-5142-2FD7A79F82BD}"/>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B2978BD7-152F-9543-AA8B-1B01CAA405D4}"/>
              </a:ext>
            </a:extLst>
          </p:cNvPr>
          <p:cNvSpPr txBox="1"/>
          <p:nvPr/>
        </p:nvSpPr>
        <p:spPr>
          <a:xfrm>
            <a:off x="716433" y="324535"/>
            <a:ext cx="7092008" cy="523220"/>
          </a:xfrm>
          <a:prstGeom prst="rect">
            <a:avLst/>
          </a:prstGeom>
          <a:noFill/>
        </p:spPr>
        <p:txBody>
          <a:bodyPr wrap="square" lIns="91440" tIns="45720" rIns="91440" bIns="45720" rtlCol="0" anchor="t">
            <a:spAutoFit/>
          </a:bodyPr>
          <a:lstStyle/>
          <a:p>
            <a:pPr defTabSz="914400">
              <a:defRPr/>
            </a:pPr>
            <a:r>
              <a:rPr lang="es-MX" sz="2800" b="1" dirty="0">
                <a:solidFill>
                  <a:srgbClr val="243671"/>
                </a:solidFill>
                <a:latin typeface="Aptos"/>
                <a:ea typeface="Verdana"/>
              </a:rPr>
              <a:t>Ejemplo red neuronal simple</a:t>
            </a:r>
            <a:endParaRPr lang="es-ES" dirty="0">
              <a:solidFill>
                <a:srgbClr val="243671"/>
              </a:solidFill>
              <a:ea typeface="Verdana"/>
            </a:endParaRPr>
          </a:p>
        </p:txBody>
      </p:sp>
      <p:sp>
        <p:nvSpPr>
          <p:cNvPr id="6" name="TextBox 2">
            <a:extLst>
              <a:ext uri="{FF2B5EF4-FFF2-40B4-BE49-F238E27FC236}">
                <a16:creationId xmlns:a16="http://schemas.microsoft.com/office/drawing/2014/main" id="{91CF39FD-13F6-9CA3-A22C-A0A78C7973B1}"/>
              </a:ext>
            </a:extLst>
          </p:cNvPr>
          <p:cNvSpPr txBox="1"/>
          <p:nvPr/>
        </p:nvSpPr>
        <p:spPr>
          <a:xfrm>
            <a:off x="4733741" y="2458744"/>
            <a:ext cx="65" cy="553998"/>
          </a:xfrm>
          <a:prstGeom prst="rect">
            <a:avLst/>
          </a:prstGeom>
          <a:noFill/>
        </p:spPr>
        <p:txBody>
          <a:bodyPr wrap="none" lIns="0" tIns="0" rIns="0" bIns="0" rtlCol="0">
            <a:spAutoFit/>
          </a:bodyPr>
          <a:lstStyle/>
          <a:p>
            <a:endParaRPr lang="es-CO"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CO"/>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4F202E43-25CB-861E-FDF5-6F8515D5F161}"/>
                  </a:ext>
                </a:extLst>
              </p:cNvPr>
              <p:cNvSpPr txBox="1"/>
              <p:nvPr/>
            </p:nvSpPr>
            <p:spPr>
              <a:xfrm>
                <a:off x="716433" y="1093355"/>
                <a:ext cx="7711134" cy="28796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200" b="0" kern="100" dirty="0">
                    <a:latin typeface="Aptos"/>
                    <a:ea typeface="Yu Mincho"/>
                    <a:cs typeface="Arial"/>
                  </a:rPr>
                  <a:t>Mientras que los parámetros betas son </a:t>
                </a:r>
                <a:r>
                  <a:rPr lang="es-CO" sz="1200" kern="100" dirty="0">
                    <a:latin typeface="Aptos"/>
                    <a:ea typeface="Yu Mincho"/>
                    <a:cs typeface="Arial"/>
                  </a:rPr>
                  <a:t>, </a:t>
                </a:r>
                <a14:m>
                  <m:oMath xmlns:m="http://schemas.openxmlformats.org/officeDocument/2006/math">
                    <m:sSub>
                      <m:sSubPr>
                        <m:ctrlPr>
                          <a:rPr lang="es-CO" sz="1200" i="1" kern="100" smtClean="0">
                            <a:latin typeface="Cambria Math" panose="02040503050406030204" pitchFamily="18" charset="0"/>
                            <a:ea typeface="Yu Mincho"/>
                            <a:cs typeface="Arial"/>
                          </a:rPr>
                        </m:ctrlPr>
                      </m:sSubPr>
                      <m:e>
                        <m:r>
                          <a:rPr lang="es-CO" sz="1200" i="1" kern="100" smtClean="0">
                            <a:latin typeface="Cambria Math" panose="02040503050406030204" pitchFamily="18" charset="0"/>
                            <a:ea typeface="Cambria Math" panose="02040503050406030204" pitchFamily="18" charset="0"/>
                            <a:cs typeface="Arial"/>
                          </a:rPr>
                          <m:t>𝛽</m:t>
                        </m:r>
                      </m:e>
                      <m:sub>
                        <m:r>
                          <a:rPr lang="es-ES" sz="1200" b="0" i="1" kern="100" smtClean="0">
                            <a:latin typeface="Cambria Math" panose="02040503050406030204" pitchFamily="18" charset="0"/>
                            <a:ea typeface="Yu Mincho"/>
                            <a:cs typeface="Arial"/>
                          </a:rPr>
                          <m:t>0</m:t>
                        </m:r>
                      </m:sub>
                    </m:sSub>
                    <m:r>
                      <a:rPr lang="es-ES" sz="1200" b="0" i="1" kern="100" smtClean="0">
                        <a:latin typeface="Cambria Math" panose="02040503050406030204" pitchFamily="18" charset="0"/>
                        <a:ea typeface="Yu Mincho"/>
                        <a:cs typeface="Arial"/>
                      </a:rPr>
                      <m:t>+</m:t>
                    </m:r>
                    <m:nary>
                      <m:naryPr>
                        <m:chr m:val="∑"/>
                        <m:subHide m:val="on"/>
                        <m:supHide m:val="on"/>
                        <m:ctrlPr>
                          <a:rPr lang="es-ES" sz="1200" b="0" i="1" kern="100" smtClean="0">
                            <a:latin typeface="Cambria Math" panose="02040503050406030204" pitchFamily="18" charset="0"/>
                            <a:ea typeface="Yu Mincho"/>
                            <a:cs typeface="Arial"/>
                          </a:rPr>
                        </m:ctrlPr>
                      </m:naryPr>
                      <m:sub/>
                      <m:sup/>
                      <m:e>
                        <m:sSub>
                          <m:sSubPr>
                            <m:ctrlPr>
                              <a:rPr lang="es-ES" sz="1200" b="0" i="1" kern="100" smtClean="0">
                                <a:latin typeface="Cambria Math" panose="02040503050406030204" pitchFamily="18" charset="0"/>
                                <a:ea typeface="Yu Mincho"/>
                                <a:cs typeface="Arial"/>
                              </a:rPr>
                            </m:ctrlPr>
                          </m:sSubPr>
                          <m:e>
                            <m:r>
                              <a:rPr lang="es-ES" sz="1200" b="0" i="1" kern="100" smtClean="0">
                                <a:latin typeface="Cambria Math" panose="02040503050406030204" pitchFamily="18" charset="0"/>
                                <a:ea typeface="Yu Mincho"/>
                                <a:cs typeface="Arial"/>
                              </a:rPr>
                              <m:t>𝐾</m:t>
                            </m:r>
                          </m:e>
                          <m:sub>
                            <m:r>
                              <a:rPr lang="es-ES" sz="1200" b="0" i="1" kern="100" smtClean="0">
                                <a:latin typeface="Cambria Math" panose="02040503050406030204" pitchFamily="18" charset="0"/>
                                <a:ea typeface="Yu Mincho"/>
                                <a:cs typeface="Arial"/>
                              </a:rPr>
                              <m:t>𝑘</m:t>
                            </m:r>
                            <m:r>
                              <a:rPr lang="es-ES" sz="1200" b="0" i="1" kern="100" smtClean="0">
                                <a:latin typeface="Cambria Math" panose="02040503050406030204" pitchFamily="18" charset="0"/>
                                <a:ea typeface="Yu Mincho"/>
                                <a:cs typeface="Arial"/>
                              </a:rPr>
                              <m:t>=1</m:t>
                            </m:r>
                            <m:sSub>
                              <m:sSubPr>
                                <m:ctrlPr>
                                  <a:rPr lang="es-ES" sz="1200" b="0" i="1" kern="100" smtClean="0">
                                    <a:latin typeface="Cambria Math" panose="02040503050406030204" pitchFamily="18" charset="0"/>
                                    <a:ea typeface="Yu Mincho"/>
                                    <a:cs typeface="Arial"/>
                                  </a:rPr>
                                </m:ctrlPr>
                              </m:sSubPr>
                              <m:e>
                                <m:r>
                                  <a:rPr lang="es-ES" sz="1200" b="0" i="1" kern="100" smtClean="0">
                                    <a:latin typeface="Cambria Math" panose="02040503050406030204" pitchFamily="18" charset="0"/>
                                    <a:ea typeface="Cambria Math" panose="02040503050406030204" pitchFamily="18" charset="0"/>
                                    <a:cs typeface="Arial"/>
                                  </a:rPr>
                                  <m:t>𝛽</m:t>
                                </m:r>
                              </m:e>
                              <m:sub>
                                <m:r>
                                  <a:rPr lang="es-ES" sz="1200" b="0" i="1" kern="100" smtClean="0">
                                    <a:latin typeface="Cambria Math" panose="02040503050406030204" pitchFamily="18" charset="0"/>
                                    <a:ea typeface="Yu Mincho"/>
                                    <a:cs typeface="Arial"/>
                                  </a:rPr>
                                  <m:t>𝑘</m:t>
                                </m:r>
                              </m:sub>
                            </m:sSub>
                            <m:sSub>
                              <m:sSubPr>
                                <m:ctrlPr>
                                  <a:rPr lang="es-ES" sz="1200" b="0" i="1" kern="100" smtClean="0">
                                    <a:latin typeface="Cambria Math" panose="02040503050406030204" pitchFamily="18" charset="0"/>
                                    <a:ea typeface="Yu Mincho"/>
                                    <a:cs typeface="Arial"/>
                                  </a:rPr>
                                </m:ctrlPr>
                              </m:sSubPr>
                              <m:e>
                                <m:r>
                                  <a:rPr lang="es-ES" sz="1200" b="0" i="1" kern="100" smtClean="0">
                                    <a:latin typeface="Cambria Math" panose="02040503050406030204" pitchFamily="18" charset="0"/>
                                    <a:ea typeface="Yu Mincho"/>
                                    <a:cs typeface="Arial"/>
                                  </a:rPr>
                                  <m:t>h</m:t>
                                </m:r>
                              </m:e>
                              <m:sub>
                                <m:r>
                                  <a:rPr lang="es-ES" sz="1200" b="0" i="1" kern="100" smtClean="0">
                                    <a:latin typeface="Cambria Math" panose="02040503050406030204" pitchFamily="18" charset="0"/>
                                    <a:ea typeface="Yu Mincho"/>
                                    <a:cs typeface="Arial"/>
                                  </a:rPr>
                                  <m:t>𝑘</m:t>
                                </m:r>
                              </m:sub>
                            </m:sSub>
                          </m:sub>
                        </m:sSub>
                        <m:r>
                          <a:rPr lang="es-ES" sz="1200" b="0" i="1" kern="100" smtClean="0">
                            <a:latin typeface="Cambria Math" panose="02040503050406030204" pitchFamily="18" charset="0"/>
                            <a:ea typeface="Yu Mincho"/>
                            <a:cs typeface="Arial"/>
                          </a:rPr>
                          <m:t>,</m:t>
                        </m:r>
                      </m:e>
                    </m:nary>
                  </m:oMath>
                </a14:m>
                <a:endParaRPr lang="es-CO" sz="1200" kern="100" dirty="0">
                  <a:ea typeface="+mn-lt"/>
                  <a:cs typeface="+mn-lt"/>
                </a:endParaRPr>
              </a:p>
              <a:p>
                <a:pPr algn="l"/>
                <a:endParaRPr lang="es-CO" sz="1200" kern="100" dirty="0">
                  <a:ea typeface="Yu Mincho"/>
                  <a:cs typeface="Arial"/>
                </a:endParaRPr>
              </a:p>
              <a:p>
                <a:endParaRPr lang="es-CO" sz="1200" kern="100" dirty="0">
                  <a:ea typeface="+mn-lt"/>
                  <a:cs typeface="+mn-lt"/>
                </a:endParaRPr>
              </a:p>
              <a:p>
                <a:endParaRPr lang="es-CO" sz="1200" kern="100" dirty="0">
                  <a:ea typeface="+mn-lt"/>
                  <a:cs typeface="+mn-lt"/>
                </a:endParaRPr>
              </a:p>
              <a:p>
                <a:endParaRPr lang="es-CO" sz="1200" kern="100" dirty="0">
                  <a:ea typeface="+mn-lt"/>
                  <a:cs typeface="+mn-lt"/>
                </a:endParaRPr>
              </a:p>
              <a:p>
                <a:endParaRPr lang="es-CO" sz="1200" kern="100" dirty="0">
                  <a:ea typeface="+mn-lt"/>
                  <a:cs typeface="+mn-lt"/>
                </a:endParaRPr>
              </a:p>
              <a:p>
                <a:r>
                  <a:rPr lang="es-CO" sz="1200" kern="100" dirty="0">
                    <a:ea typeface="+mn-lt"/>
                    <a:cs typeface="+mn-lt"/>
                  </a:rPr>
                  <a:t>Donde estamos fijando los parámetros </a:t>
                </a:r>
                <a14:m>
                  <m:oMath xmlns:m="http://schemas.openxmlformats.org/officeDocument/2006/math">
                    <m:sSub>
                      <m:sSubPr>
                        <m:ctrlPr>
                          <a:rPr lang="es-CO" sz="1200" i="1" kern="100" smtClean="0">
                            <a:latin typeface="Cambria Math" panose="02040503050406030204" pitchFamily="18" charset="0"/>
                            <a:ea typeface="+mn-lt"/>
                            <a:cs typeface="+mn-lt"/>
                          </a:rPr>
                        </m:ctrlPr>
                      </m:sSubPr>
                      <m:e>
                        <m:r>
                          <a:rPr lang="es-CO" sz="1200" i="1" kern="100" smtClean="0">
                            <a:latin typeface="Cambria Math" panose="02040503050406030204" pitchFamily="18" charset="0"/>
                            <a:ea typeface="Cambria Math" panose="02040503050406030204" pitchFamily="18" charset="0"/>
                            <a:cs typeface="+mn-lt"/>
                          </a:rPr>
                          <m:t>𝛽</m:t>
                        </m:r>
                      </m:e>
                      <m:sub>
                        <m:r>
                          <a:rPr lang="es-ES" sz="1200" b="0" i="1" kern="100" smtClean="0">
                            <a:latin typeface="Cambria Math" panose="02040503050406030204" pitchFamily="18" charset="0"/>
                            <a:ea typeface="+mn-lt"/>
                            <a:cs typeface="+mn-lt"/>
                          </a:rPr>
                          <m:t>0</m:t>
                        </m:r>
                      </m:sub>
                    </m:sSub>
                    <m:r>
                      <a:rPr lang="es-ES" sz="1200" b="0" i="1" kern="100" smtClean="0">
                        <a:latin typeface="Cambria Math" panose="02040503050406030204" pitchFamily="18" charset="0"/>
                        <a:ea typeface="+mn-lt"/>
                        <a:cs typeface="+mn-lt"/>
                      </a:rPr>
                      <m:t> </m:t>
                    </m:r>
                    <m:r>
                      <a:rPr lang="es-ES" sz="1200" b="0" i="1" kern="100" smtClean="0">
                        <a:latin typeface="Cambria Math" panose="02040503050406030204" pitchFamily="18" charset="0"/>
                        <a:ea typeface="+mn-lt"/>
                        <a:cs typeface="+mn-lt"/>
                      </a:rPr>
                      <m:t>𝑦</m:t>
                    </m:r>
                    <m:r>
                      <a:rPr lang="es-ES" sz="1200" b="0" i="1" kern="100" smtClean="0">
                        <a:latin typeface="Cambria Math" panose="02040503050406030204" pitchFamily="18" charset="0"/>
                        <a:ea typeface="+mn-lt"/>
                        <a:cs typeface="+mn-lt"/>
                      </a:rPr>
                      <m:t> </m:t>
                    </m:r>
                    <m:sSub>
                      <m:sSubPr>
                        <m:ctrlPr>
                          <a:rPr lang="es-ES" sz="1200" b="0" i="1" kern="100" smtClean="0">
                            <a:latin typeface="Cambria Math" panose="02040503050406030204" pitchFamily="18" charset="0"/>
                            <a:ea typeface="+mn-lt"/>
                            <a:cs typeface="+mn-lt"/>
                          </a:rPr>
                        </m:ctrlPr>
                      </m:sSubPr>
                      <m:e>
                        <m:r>
                          <a:rPr lang="es-ES" sz="1200" b="0" i="1" kern="100" smtClean="0">
                            <a:latin typeface="Cambria Math" panose="02040503050406030204" pitchFamily="18" charset="0"/>
                            <a:ea typeface="Cambria Math" panose="02040503050406030204" pitchFamily="18" charset="0"/>
                            <a:cs typeface="+mn-lt"/>
                          </a:rPr>
                          <m:t>𝛽</m:t>
                        </m:r>
                      </m:e>
                      <m:sub>
                        <m:r>
                          <a:rPr lang="es-ES" sz="1200" b="0" i="1" kern="100" smtClean="0">
                            <a:latin typeface="Cambria Math" panose="02040503050406030204" pitchFamily="18" charset="0"/>
                            <a:ea typeface="+mn-lt"/>
                            <a:cs typeface="+mn-lt"/>
                          </a:rPr>
                          <m:t>1</m:t>
                        </m:r>
                      </m:sub>
                    </m:sSub>
                  </m:oMath>
                </a14:m>
                <a:r>
                  <a:rPr lang="es-CO" sz="1200" kern="100" dirty="0">
                    <a:ea typeface="+mn-lt"/>
                    <a:cs typeface="+mn-lt"/>
                  </a:rPr>
                  <a:t> en 0 y 1 respectivamente. Y la matriz de W pasarían a ser los betas que estimamos con la función logística. </a:t>
                </a:r>
                <a:endParaRPr lang="es-CO" sz="1200" dirty="0">
                  <a:ea typeface="+mn-lt"/>
                  <a:cs typeface="+mn-lt"/>
                </a:endParaRPr>
              </a:p>
              <a:p>
                <a:endParaRPr lang="es-CO" sz="1200" kern="100" dirty="0">
                  <a:ea typeface="Yu Mincho"/>
                  <a:cs typeface="Arial"/>
                </a:endParaRPr>
              </a:p>
              <a:p>
                <a:endParaRPr lang="es-CO" sz="1200" kern="100" dirty="0">
                  <a:ea typeface="Yu Mincho"/>
                  <a:cs typeface="Arial"/>
                </a:endParaRPr>
              </a:p>
              <a:p>
                <a:endParaRPr lang="es-CO" sz="1200" kern="100" dirty="0">
                  <a:ea typeface="Yu Mincho"/>
                  <a:cs typeface="Arial"/>
                </a:endParaRPr>
              </a:p>
              <a:p>
                <a:endParaRPr lang="es-CO" sz="1200" kern="100" dirty="0">
                  <a:ea typeface="+mn-lt"/>
                  <a:cs typeface="+mn-lt"/>
                </a:endParaRPr>
              </a:p>
              <a:p>
                <a:r>
                  <a:rPr lang="es-CO" sz="1200" kern="100" dirty="0">
                    <a:ea typeface="+mn-lt"/>
                    <a:cs typeface="+mn-lt"/>
                  </a:rPr>
                  <a:t>Para hacer más clara la notación con </a:t>
                </a:r>
                <a14:m>
                  <m:oMath xmlns:m="http://schemas.openxmlformats.org/officeDocument/2006/math">
                    <m:sSub>
                      <m:sSubPr>
                        <m:ctrlPr>
                          <a:rPr lang="es-CO" sz="1200" i="1" kern="100" smtClean="0">
                            <a:latin typeface="Cambria Math" panose="02040503050406030204" pitchFamily="18" charset="0"/>
                            <a:ea typeface="+mn-lt"/>
                            <a:cs typeface="+mn-lt"/>
                          </a:rPr>
                        </m:ctrlPr>
                      </m:sSubPr>
                      <m:e>
                        <m:r>
                          <a:rPr lang="es-CO" sz="1200" i="1" kern="100" smtClean="0">
                            <a:latin typeface="Cambria Math" panose="02040503050406030204" pitchFamily="18" charset="0"/>
                            <a:ea typeface="Cambria Math" panose="02040503050406030204" pitchFamily="18" charset="0"/>
                            <a:cs typeface="+mn-lt"/>
                          </a:rPr>
                          <m:t>𝛽</m:t>
                        </m:r>
                      </m:e>
                      <m:sub>
                        <m:r>
                          <a:rPr lang="es-ES" sz="1200" b="0" i="1" kern="100" smtClean="0">
                            <a:latin typeface="Cambria Math" panose="02040503050406030204" pitchFamily="18" charset="0"/>
                            <a:ea typeface="+mn-lt"/>
                            <a:cs typeface="+mn-lt"/>
                          </a:rPr>
                          <m:t>0</m:t>
                        </m:r>
                      </m:sub>
                    </m:sSub>
                    <m:r>
                      <a:rPr lang="es-ES" sz="1200" b="0" i="1" kern="100" smtClean="0">
                        <a:latin typeface="Cambria Math" panose="02040503050406030204" pitchFamily="18" charset="0"/>
                        <a:ea typeface="+mn-lt"/>
                        <a:cs typeface="+mn-lt"/>
                      </a:rPr>
                      <m:t>=0</m:t>
                    </m:r>
                  </m:oMath>
                </a14:m>
                <a:r>
                  <a:rPr lang="es-CO" sz="1200" kern="100" dirty="0">
                    <a:ea typeface="+mn-lt"/>
                    <a:cs typeface="+mn-lt"/>
                  </a:rPr>
                  <a:t> y </a:t>
                </a:r>
                <a14:m>
                  <m:oMath xmlns:m="http://schemas.openxmlformats.org/officeDocument/2006/math">
                    <m:sSub>
                      <m:sSubPr>
                        <m:ctrlPr>
                          <a:rPr lang="es-CO" sz="1200" i="1" kern="100" smtClean="0">
                            <a:latin typeface="Cambria Math" panose="02040503050406030204" pitchFamily="18" charset="0"/>
                            <a:ea typeface="+mn-lt"/>
                            <a:cs typeface="+mn-lt"/>
                          </a:rPr>
                        </m:ctrlPr>
                      </m:sSubPr>
                      <m:e>
                        <m:r>
                          <a:rPr lang="es-ES" sz="1200" b="0" i="1" kern="100" smtClean="0">
                            <a:latin typeface="Cambria Math" panose="02040503050406030204" pitchFamily="18" charset="0"/>
                            <a:ea typeface="+mn-lt"/>
                            <a:cs typeface="+mn-lt"/>
                          </a:rPr>
                          <m:t>𝐵</m:t>
                        </m:r>
                      </m:e>
                      <m:sub>
                        <m:r>
                          <a:rPr lang="es-ES" sz="1200" b="0" i="1" kern="100" smtClean="0">
                            <a:latin typeface="Cambria Math" panose="02040503050406030204" pitchFamily="18" charset="0"/>
                            <a:ea typeface="+mn-lt"/>
                            <a:cs typeface="+mn-lt"/>
                          </a:rPr>
                          <m:t>1</m:t>
                        </m:r>
                      </m:sub>
                    </m:sSub>
                    <m:r>
                      <a:rPr lang="es-ES" sz="1200" b="0" i="1" kern="100" smtClean="0">
                        <a:latin typeface="Cambria Math" panose="02040503050406030204" pitchFamily="18" charset="0"/>
                        <a:ea typeface="+mn-lt"/>
                        <a:cs typeface="+mn-lt"/>
                      </a:rPr>
                      <m:t>=1:</m:t>
                    </m:r>
                  </m:oMath>
                </a14:m>
                <a:r>
                  <a:rPr lang="es-CO" sz="1200" kern="100" dirty="0">
                    <a:ea typeface="+mn-lt"/>
                    <a:cs typeface="+mn-lt"/>
                  </a:rPr>
                  <a:t> </a:t>
                </a:r>
                <a:endParaRPr lang="es-CO" sz="1200" dirty="0">
                  <a:ea typeface="+mn-lt"/>
                  <a:cs typeface="+mn-lt"/>
                </a:endParaRPr>
              </a:p>
              <a:p>
                <a:endParaRPr lang="es-CO" sz="1200" kern="100" dirty="0">
                  <a:ea typeface="Yu Mincho"/>
                  <a:cs typeface="Arial"/>
                </a:endParaRPr>
              </a:p>
              <a:p>
                <a:endParaRPr lang="es-CO" sz="1200" kern="100" dirty="0">
                  <a:ea typeface="Yu Mincho"/>
                  <a:cs typeface="Arial"/>
                </a:endParaRPr>
              </a:p>
            </p:txBody>
          </p:sp>
        </mc:Choice>
        <mc:Fallback xmlns="">
          <p:sp>
            <p:nvSpPr>
              <p:cNvPr id="2" name="CuadroTexto 1">
                <a:extLst>
                  <a:ext uri="{FF2B5EF4-FFF2-40B4-BE49-F238E27FC236}">
                    <a16:creationId xmlns:a16="http://schemas.microsoft.com/office/drawing/2014/main" id="{4F202E43-25CB-861E-FDF5-6F8515D5F161}"/>
                  </a:ext>
                </a:extLst>
              </p:cNvPr>
              <p:cNvSpPr txBox="1">
                <a:spLocks noRot="1" noChangeAspect="1" noMove="1" noResize="1" noEditPoints="1" noAdjustHandles="1" noChangeArrowheads="1" noChangeShapeType="1" noTextEdit="1"/>
              </p:cNvSpPr>
              <p:nvPr/>
            </p:nvSpPr>
            <p:spPr>
              <a:xfrm>
                <a:off x="716433" y="1093355"/>
                <a:ext cx="7711134" cy="2879699"/>
              </a:xfrm>
              <a:prstGeom prst="rect">
                <a:avLst/>
              </a:prstGeom>
              <a:blipFill>
                <a:blip r:embed="rId3"/>
                <a:stretch>
                  <a:fillRect l="-79" t="-930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069298-E441-25E1-DBB1-BA46805CA48E}"/>
                  </a:ext>
                </a:extLst>
              </p:cNvPr>
              <p:cNvSpPr txBox="1"/>
              <p:nvPr/>
            </p:nvSpPr>
            <p:spPr>
              <a:xfrm>
                <a:off x="2202315" y="1337862"/>
                <a:ext cx="4585067" cy="785921"/>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𝑓</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𝑋</m:t>
                          </m:r>
                        </m:e>
                      </m:d>
                      <m:r>
                        <a:rPr lang="es-ES" sz="1400" b="0" i="1" smtClean="0">
                          <a:latin typeface="Cambria Math" panose="02040503050406030204" pitchFamily="18" charset="0"/>
                          <a:ea typeface="Verdana" panose="020B0604030504040204" pitchFamily="34" charset="0"/>
                          <a:cs typeface="Times New Roman"/>
                        </a:rPr>
                        <m:t>=</m:t>
                      </m:r>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Cambria Math" panose="02040503050406030204" pitchFamily="18" charset="0"/>
                              <a:cs typeface="Times New Roman"/>
                            </a:rPr>
                            <m:t>𝛽</m:t>
                          </m:r>
                        </m:e>
                        <m:sub>
                          <m:r>
                            <a:rPr lang="es-ES" sz="1400" b="0" i="1" smtClean="0">
                              <a:latin typeface="Cambria Math" panose="02040503050406030204" pitchFamily="18" charset="0"/>
                              <a:ea typeface="Verdana" panose="020B0604030504040204" pitchFamily="34" charset="0"/>
                              <a:cs typeface="Times New Roman"/>
                            </a:rPr>
                            <m:t>0</m:t>
                          </m:r>
                        </m:sub>
                      </m:sSub>
                      <m:r>
                        <a:rPr lang="es-ES" sz="1400" b="0" i="1" smtClean="0">
                          <a:latin typeface="Cambria Math" panose="02040503050406030204" pitchFamily="18" charset="0"/>
                          <a:ea typeface="Verdana" panose="020B0604030504040204" pitchFamily="34" charset="0"/>
                          <a:cs typeface="Times New Roman"/>
                        </a:rPr>
                        <m:t>+</m:t>
                      </m:r>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Cambria Math" panose="02040503050406030204" pitchFamily="18" charset="0"/>
                              <a:cs typeface="Times New Roman"/>
                            </a:rPr>
                            <m:t>𝛽</m:t>
                          </m:r>
                        </m:e>
                        <m:sub>
                          <m:r>
                            <a:rPr lang="es-ES" sz="1400" b="0" i="1" smtClean="0">
                              <a:latin typeface="Cambria Math" panose="02040503050406030204" pitchFamily="18" charset="0"/>
                              <a:ea typeface="Verdana" panose="020B0604030504040204" pitchFamily="34" charset="0"/>
                              <a:cs typeface="Times New Roman"/>
                            </a:rPr>
                            <m:t>1</m:t>
                          </m:r>
                        </m:sub>
                      </m:sSub>
                      <m:r>
                        <a:rPr lang="es-ES" sz="1400" b="0" i="1" smtClean="0">
                          <a:latin typeface="Cambria Math" panose="02040503050406030204" pitchFamily="18" charset="0"/>
                          <a:ea typeface="Cambria Math" panose="02040503050406030204" pitchFamily="18" charset="0"/>
                          <a:cs typeface="Times New Roman"/>
                        </a:rPr>
                        <m:t>𝜎</m:t>
                      </m:r>
                      <m:d>
                        <m:dPr>
                          <m:ctrlPr>
                            <a:rPr lang="es-ES" sz="1400" b="0" i="1" smtClean="0">
                              <a:latin typeface="Cambria Math" panose="02040503050406030204" pitchFamily="18" charset="0"/>
                              <a:ea typeface="Verdana" panose="020B0604030504040204" pitchFamily="34" charset="0"/>
                              <a:cs typeface="Times New Roman"/>
                            </a:rPr>
                          </m:ctrlPr>
                        </m:dPr>
                        <m:e>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𝑤</m:t>
                              </m:r>
                            </m:e>
                            <m:sub>
                              <m:r>
                                <a:rPr lang="es-ES" sz="1400" i="1">
                                  <a:latin typeface="Cambria Math" panose="02040503050406030204" pitchFamily="18" charset="0"/>
                                  <a:ea typeface="Verdana" panose="020B0604030504040204" pitchFamily="34" charset="0"/>
                                  <a:cs typeface="Times New Roman"/>
                                </a:rPr>
                                <m:t>𝑘</m:t>
                              </m:r>
                              <m:r>
                                <a:rPr lang="es-ES" sz="1400" i="1">
                                  <a:latin typeface="Cambria Math" panose="02040503050406030204" pitchFamily="18" charset="0"/>
                                  <a:ea typeface="Verdana" panose="020B0604030504040204" pitchFamily="34" charset="0"/>
                                  <a:cs typeface="Times New Roman"/>
                                </a:rPr>
                                <m:t>0</m:t>
                              </m:r>
                            </m:sub>
                          </m:sSub>
                          <m:r>
                            <a:rPr lang="es-ES" sz="1400" i="1">
                              <a:latin typeface="Cambria Math" panose="02040503050406030204" pitchFamily="18" charset="0"/>
                              <a:ea typeface="Verdana" panose="020B0604030504040204" pitchFamily="34" charset="0"/>
                              <a:cs typeface="Times New Roman"/>
                            </a:rPr>
                            <m:t>+</m:t>
                          </m:r>
                          <m:nary>
                            <m:naryPr>
                              <m:chr m:val="∑"/>
                              <m:ctrlPr>
                                <a:rPr lang="es-ES" sz="1400" i="1">
                                  <a:latin typeface="Cambria Math" panose="02040503050406030204" pitchFamily="18" charset="0"/>
                                  <a:ea typeface="Verdana" panose="020B0604030504040204" pitchFamily="34" charset="0"/>
                                  <a:cs typeface="Times New Roman"/>
                                </a:rPr>
                              </m:ctrlPr>
                            </m:naryPr>
                            <m:sub>
                              <m:r>
                                <m:rPr>
                                  <m:brk m:alnAt="23"/>
                                </m:rPr>
                                <a:rPr lang="es-ES" sz="1400" i="1">
                                  <a:latin typeface="Cambria Math" panose="02040503050406030204" pitchFamily="18" charset="0"/>
                                  <a:ea typeface="Verdana" panose="020B0604030504040204" pitchFamily="34" charset="0"/>
                                  <a:cs typeface="Times New Roman"/>
                                </a:rPr>
                                <m:t>𝑗</m:t>
                              </m:r>
                              <m:r>
                                <a:rPr lang="es-ES" sz="1400" i="1">
                                  <a:latin typeface="Cambria Math" panose="02040503050406030204" pitchFamily="18" charset="0"/>
                                  <a:ea typeface="Verdana" panose="020B0604030504040204" pitchFamily="34" charset="0"/>
                                  <a:cs typeface="Times New Roman"/>
                                </a:rPr>
                                <m:t>=1</m:t>
                              </m:r>
                            </m:sub>
                            <m:sup>
                              <m:r>
                                <a:rPr lang="es-ES" sz="1400" i="1">
                                  <a:latin typeface="Cambria Math" panose="02040503050406030204" pitchFamily="18" charset="0"/>
                                  <a:ea typeface="Verdana" panose="020B0604030504040204" pitchFamily="34" charset="0"/>
                                  <a:cs typeface="Times New Roman"/>
                                </a:rPr>
                                <m:t>𝑃</m:t>
                              </m:r>
                            </m:sup>
                            <m:e>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𝑤</m:t>
                                  </m:r>
                                </m:e>
                                <m:sub>
                                  <m:r>
                                    <a:rPr lang="es-ES" sz="1400" i="1">
                                      <a:latin typeface="Cambria Math" panose="02040503050406030204" pitchFamily="18" charset="0"/>
                                      <a:ea typeface="Verdana" panose="020B0604030504040204" pitchFamily="34" charset="0"/>
                                      <a:cs typeface="Times New Roman"/>
                                    </a:rPr>
                                    <m:t>𝑘𝑗</m:t>
                                  </m:r>
                                </m:sub>
                              </m:sSub>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𝑋</m:t>
                                  </m:r>
                                </m:e>
                                <m:sub>
                                  <m:r>
                                    <a:rPr lang="es-ES" sz="1400" i="1">
                                      <a:latin typeface="Cambria Math" panose="02040503050406030204" pitchFamily="18" charset="0"/>
                                      <a:ea typeface="Verdana" panose="020B0604030504040204" pitchFamily="34" charset="0"/>
                                      <a:cs typeface="Times New Roman"/>
                                    </a:rPr>
                                    <m:t>𝑗</m:t>
                                  </m:r>
                                </m:sub>
                              </m:sSub>
                            </m:e>
                          </m:nary>
                        </m:e>
                      </m:d>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3" name="TextBox 2">
                <a:extLst>
                  <a:ext uri="{FF2B5EF4-FFF2-40B4-BE49-F238E27FC236}">
                    <a16:creationId xmlns:a16="http://schemas.microsoft.com/office/drawing/2014/main" id="{BA069298-E441-25E1-DBB1-BA46805CA48E}"/>
                  </a:ext>
                </a:extLst>
              </p:cNvPr>
              <p:cNvSpPr txBox="1">
                <a:spLocks noRot="1" noChangeAspect="1" noMove="1" noResize="1" noEditPoints="1" noAdjustHandles="1" noChangeArrowheads="1" noChangeShapeType="1" noTextEdit="1"/>
              </p:cNvSpPr>
              <p:nvPr/>
            </p:nvSpPr>
            <p:spPr>
              <a:xfrm>
                <a:off x="2202315" y="1337862"/>
                <a:ext cx="4585067" cy="785921"/>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TextBox 2">
                <a:extLst>
                  <a:ext uri="{FF2B5EF4-FFF2-40B4-BE49-F238E27FC236}">
                    <a16:creationId xmlns:a16="http://schemas.microsoft.com/office/drawing/2014/main" id="{43BD3414-56B9-5907-0A0D-C88677594F2E}"/>
                  </a:ext>
                </a:extLst>
              </p:cNvPr>
              <p:cNvSpPr txBox="1"/>
              <p:nvPr/>
            </p:nvSpPr>
            <p:spPr>
              <a:xfrm>
                <a:off x="2644579" y="2472421"/>
                <a:ext cx="3700537" cy="785921"/>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𝑓</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𝑋</m:t>
                          </m:r>
                        </m:e>
                      </m:d>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𝜎</m:t>
                      </m:r>
                      <m:d>
                        <m:dPr>
                          <m:ctrlPr>
                            <a:rPr lang="es-ES" sz="1400" b="0" i="1" smtClean="0">
                              <a:latin typeface="Cambria Math" panose="02040503050406030204" pitchFamily="18" charset="0"/>
                              <a:ea typeface="Cambria Math" panose="02040503050406030204" pitchFamily="18" charset="0"/>
                              <a:cs typeface="Times New Roman"/>
                            </a:rPr>
                          </m:ctrlPr>
                        </m:dPr>
                        <m:e>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𝑤</m:t>
                              </m:r>
                            </m:e>
                            <m:sub>
                              <m:r>
                                <a:rPr lang="es-ES" sz="1400" i="1">
                                  <a:latin typeface="Cambria Math" panose="02040503050406030204" pitchFamily="18" charset="0"/>
                                  <a:ea typeface="Verdana" panose="020B0604030504040204" pitchFamily="34" charset="0"/>
                                  <a:cs typeface="Times New Roman"/>
                                </a:rPr>
                                <m:t>𝑘</m:t>
                              </m:r>
                              <m:r>
                                <a:rPr lang="es-ES" sz="1400" i="1">
                                  <a:latin typeface="Cambria Math" panose="02040503050406030204" pitchFamily="18" charset="0"/>
                                  <a:ea typeface="Verdana" panose="020B0604030504040204" pitchFamily="34" charset="0"/>
                                  <a:cs typeface="Times New Roman"/>
                                </a:rPr>
                                <m:t>0</m:t>
                              </m:r>
                            </m:sub>
                          </m:sSub>
                          <m:r>
                            <a:rPr lang="es-ES" sz="1400" i="1">
                              <a:latin typeface="Cambria Math" panose="02040503050406030204" pitchFamily="18" charset="0"/>
                              <a:ea typeface="Verdana" panose="020B0604030504040204" pitchFamily="34" charset="0"/>
                              <a:cs typeface="Times New Roman"/>
                            </a:rPr>
                            <m:t>+</m:t>
                          </m:r>
                          <m:nary>
                            <m:naryPr>
                              <m:chr m:val="∑"/>
                              <m:ctrlPr>
                                <a:rPr lang="es-ES" sz="1400" i="1">
                                  <a:latin typeface="Cambria Math" panose="02040503050406030204" pitchFamily="18" charset="0"/>
                                  <a:ea typeface="Verdana" panose="020B0604030504040204" pitchFamily="34" charset="0"/>
                                  <a:cs typeface="Times New Roman"/>
                                </a:rPr>
                              </m:ctrlPr>
                            </m:naryPr>
                            <m:sub>
                              <m:r>
                                <m:rPr>
                                  <m:brk m:alnAt="23"/>
                                </m:rPr>
                                <a:rPr lang="es-ES" sz="1400" i="1">
                                  <a:latin typeface="Cambria Math" panose="02040503050406030204" pitchFamily="18" charset="0"/>
                                  <a:ea typeface="Verdana" panose="020B0604030504040204" pitchFamily="34" charset="0"/>
                                  <a:cs typeface="Times New Roman"/>
                                </a:rPr>
                                <m:t>𝑘</m:t>
                              </m:r>
                              <m:r>
                                <a:rPr lang="es-ES" sz="1400" i="1">
                                  <a:latin typeface="Cambria Math" panose="02040503050406030204" pitchFamily="18" charset="0"/>
                                  <a:ea typeface="Verdana" panose="020B0604030504040204" pitchFamily="34" charset="0"/>
                                  <a:cs typeface="Times New Roman"/>
                                </a:rPr>
                                <m:t>=1</m:t>
                              </m:r>
                            </m:sub>
                            <m:sup>
                              <m:r>
                                <a:rPr lang="es-ES" sz="1400" i="1">
                                  <a:latin typeface="Cambria Math" panose="02040503050406030204" pitchFamily="18" charset="0"/>
                                  <a:ea typeface="Verdana" panose="020B0604030504040204" pitchFamily="34" charset="0"/>
                                  <a:cs typeface="Times New Roman"/>
                                </a:rPr>
                                <m:t>𝐾</m:t>
                              </m:r>
                            </m:sup>
                            <m:e>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𝑤</m:t>
                                  </m:r>
                                </m:e>
                                <m:sub>
                                  <m:r>
                                    <a:rPr lang="es-ES" sz="1400" i="1">
                                      <a:latin typeface="Cambria Math" panose="02040503050406030204" pitchFamily="18" charset="0"/>
                                      <a:ea typeface="Verdana" panose="020B0604030504040204" pitchFamily="34" charset="0"/>
                                      <a:cs typeface="Times New Roman"/>
                                    </a:rPr>
                                    <m:t>𝑘𝑗</m:t>
                                  </m:r>
                                </m:sub>
                              </m:sSub>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𝑋</m:t>
                                  </m:r>
                                </m:e>
                                <m:sub>
                                  <m:r>
                                    <a:rPr lang="es-ES" sz="1400" i="1">
                                      <a:latin typeface="Cambria Math" panose="02040503050406030204" pitchFamily="18" charset="0"/>
                                      <a:ea typeface="Verdana" panose="020B0604030504040204" pitchFamily="34" charset="0"/>
                                      <a:cs typeface="Times New Roman"/>
                                    </a:rPr>
                                    <m:t>𝑗</m:t>
                                  </m:r>
                                </m:sub>
                              </m:sSub>
                            </m:e>
                          </m:nary>
                        </m:e>
                      </m:d>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5" name="TextBox 2">
                <a:extLst>
                  <a:ext uri="{FF2B5EF4-FFF2-40B4-BE49-F238E27FC236}">
                    <a16:creationId xmlns:a16="http://schemas.microsoft.com/office/drawing/2014/main" id="{43BD3414-56B9-5907-0A0D-C88677594F2E}"/>
                  </a:ext>
                </a:extLst>
              </p:cNvPr>
              <p:cNvSpPr txBox="1">
                <a:spLocks noRot="1" noChangeAspect="1" noMove="1" noResize="1" noEditPoints="1" noAdjustHandles="1" noChangeArrowheads="1" noChangeShapeType="1" noTextEdit="1"/>
              </p:cNvSpPr>
              <p:nvPr/>
            </p:nvSpPr>
            <p:spPr>
              <a:xfrm>
                <a:off x="2644579" y="2472421"/>
                <a:ext cx="3700537" cy="785921"/>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TextBox 2">
                <a:extLst>
                  <a:ext uri="{FF2B5EF4-FFF2-40B4-BE49-F238E27FC236}">
                    <a16:creationId xmlns:a16="http://schemas.microsoft.com/office/drawing/2014/main" id="{F199F70F-55C8-080B-9482-6AE4FB153621}"/>
                  </a:ext>
                </a:extLst>
              </p:cNvPr>
              <p:cNvSpPr txBox="1"/>
              <p:nvPr/>
            </p:nvSpPr>
            <p:spPr>
              <a:xfrm>
                <a:off x="3052222" y="3422188"/>
                <a:ext cx="3700537" cy="785921"/>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𝑓</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𝑋</m:t>
                          </m:r>
                        </m:e>
                      </m:d>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𝜎</m:t>
                      </m:r>
                      <m:d>
                        <m:dPr>
                          <m:ctrlPr>
                            <a:rPr lang="es-ES" sz="1400" b="0" i="1" smtClean="0">
                              <a:latin typeface="Cambria Math" panose="02040503050406030204" pitchFamily="18" charset="0"/>
                              <a:ea typeface="Cambria Math" panose="02040503050406030204" pitchFamily="18" charset="0"/>
                              <a:cs typeface="Times New Roman"/>
                            </a:rPr>
                          </m:ctrlPr>
                        </m:dPr>
                        <m:e>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𝑤</m:t>
                              </m:r>
                            </m:e>
                            <m:sub>
                              <m:r>
                                <a:rPr lang="es-ES" sz="1400" i="1">
                                  <a:latin typeface="Cambria Math" panose="02040503050406030204" pitchFamily="18" charset="0"/>
                                  <a:ea typeface="Verdana" panose="020B0604030504040204" pitchFamily="34" charset="0"/>
                                  <a:cs typeface="Times New Roman"/>
                                </a:rPr>
                                <m:t>𝑘</m:t>
                              </m:r>
                              <m:r>
                                <a:rPr lang="es-ES" sz="1400" i="1">
                                  <a:latin typeface="Cambria Math" panose="02040503050406030204" pitchFamily="18" charset="0"/>
                                  <a:ea typeface="Verdana" panose="020B0604030504040204" pitchFamily="34" charset="0"/>
                                  <a:cs typeface="Times New Roman"/>
                                </a:rPr>
                                <m:t>0</m:t>
                              </m:r>
                            </m:sub>
                          </m:sSub>
                          <m:r>
                            <a:rPr lang="es-ES" sz="1400" i="1">
                              <a:latin typeface="Cambria Math" panose="02040503050406030204" pitchFamily="18" charset="0"/>
                              <a:ea typeface="Verdana" panose="020B0604030504040204" pitchFamily="34" charset="0"/>
                              <a:cs typeface="Times New Roman"/>
                            </a:rPr>
                            <m:t>+</m:t>
                          </m:r>
                          <m:nary>
                            <m:naryPr>
                              <m:chr m:val="∑"/>
                              <m:ctrlPr>
                                <a:rPr lang="es-ES" sz="1400" i="1">
                                  <a:latin typeface="Cambria Math" panose="02040503050406030204" pitchFamily="18" charset="0"/>
                                  <a:ea typeface="Verdana" panose="020B0604030504040204" pitchFamily="34" charset="0"/>
                                  <a:cs typeface="Times New Roman"/>
                                </a:rPr>
                              </m:ctrlPr>
                            </m:naryPr>
                            <m:sub>
                              <m:r>
                                <m:rPr>
                                  <m:brk m:alnAt="23"/>
                                </m:rPr>
                                <a:rPr lang="es-ES" sz="1400" i="1">
                                  <a:latin typeface="Cambria Math" panose="02040503050406030204" pitchFamily="18" charset="0"/>
                                  <a:ea typeface="Verdana" panose="020B0604030504040204" pitchFamily="34" charset="0"/>
                                  <a:cs typeface="Times New Roman"/>
                                </a:rPr>
                                <m:t>𝑘</m:t>
                              </m:r>
                              <m:r>
                                <a:rPr lang="es-ES" sz="1400" i="1">
                                  <a:latin typeface="Cambria Math" panose="02040503050406030204" pitchFamily="18" charset="0"/>
                                  <a:ea typeface="Verdana" panose="020B0604030504040204" pitchFamily="34" charset="0"/>
                                  <a:cs typeface="Times New Roman"/>
                                </a:rPr>
                                <m:t>=1</m:t>
                              </m:r>
                            </m:sub>
                            <m:sup>
                              <m:r>
                                <a:rPr lang="es-ES" sz="1400" i="1">
                                  <a:latin typeface="Cambria Math" panose="02040503050406030204" pitchFamily="18" charset="0"/>
                                  <a:ea typeface="Verdana" panose="020B0604030504040204" pitchFamily="34" charset="0"/>
                                  <a:cs typeface="Times New Roman"/>
                                </a:rPr>
                                <m:t>𝐾</m:t>
                              </m:r>
                            </m:sup>
                            <m:e>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𝑤</m:t>
                                  </m:r>
                                </m:e>
                                <m:sub>
                                  <m:r>
                                    <a:rPr lang="es-ES" sz="1400" i="1">
                                      <a:latin typeface="Cambria Math" panose="02040503050406030204" pitchFamily="18" charset="0"/>
                                      <a:ea typeface="Verdana" panose="020B0604030504040204" pitchFamily="34" charset="0"/>
                                      <a:cs typeface="Times New Roman"/>
                                    </a:rPr>
                                    <m:t>𝑘𝑗</m:t>
                                  </m:r>
                                </m:sub>
                              </m:sSub>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𝑋</m:t>
                                  </m:r>
                                </m:e>
                                <m:sub>
                                  <m:r>
                                    <a:rPr lang="es-ES" sz="1400" i="1">
                                      <a:latin typeface="Cambria Math" panose="02040503050406030204" pitchFamily="18" charset="0"/>
                                      <a:ea typeface="Verdana" panose="020B0604030504040204" pitchFamily="34" charset="0"/>
                                      <a:cs typeface="Times New Roman"/>
                                    </a:rPr>
                                    <m:t>𝑗</m:t>
                                  </m:r>
                                </m:sub>
                              </m:sSub>
                            </m:e>
                          </m:nary>
                        </m:e>
                      </m:d>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13" name="TextBox 2">
                <a:extLst>
                  <a:ext uri="{FF2B5EF4-FFF2-40B4-BE49-F238E27FC236}">
                    <a16:creationId xmlns:a16="http://schemas.microsoft.com/office/drawing/2014/main" id="{F199F70F-55C8-080B-9482-6AE4FB153621}"/>
                  </a:ext>
                </a:extLst>
              </p:cNvPr>
              <p:cNvSpPr txBox="1">
                <a:spLocks noRot="1" noChangeAspect="1" noMove="1" noResize="1" noEditPoints="1" noAdjustHandles="1" noChangeArrowheads="1" noChangeShapeType="1" noTextEdit="1"/>
              </p:cNvSpPr>
              <p:nvPr/>
            </p:nvSpPr>
            <p:spPr>
              <a:xfrm>
                <a:off x="3052222" y="3422188"/>
                <a:ext cx="3700537" cy="785921"/>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TextBox 2">
                <a:extLst>
                  <a:ext uri="{FF2B5EF4-FFF2-40B4-BE49-F238E27FC236}">
                    <a16:creationId xmlns:a16="http://schemas.microsoft.com/office/drawing/2014/main" id="{7A162EE4-7AA7-9EE7-0B80-187AE6493E14}"/>
                  </a:ext>
                </a:extLst>
              </p:cNvPr>
              <p:cNvSpPr txBox="1"/>
              <p:nvPr/>
            </p:nvSpPr>
            <p:spPr>
              <a:xfrm>
                <a:off x="3052222" y="4206394"/>
                <a:ext cx="3700537" cy="785921"/>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𝑓</m:t>
                      </m:r>
                      <m:d>
                        <m:dPr>
                          <m:ctrlPr>
                            <a:rPr lang="es-ES" sz="1400" b="0" i="1" smtClean="0">
                              <a:latin typeface="Cambria Math" panose="02040503050406030204" pitchFamily="18" charset="0"/>
                              <a:ea typeface="Verdana" panose="020B0604030504040204" pitchFamily="34" charset="0"/>
                              <a:cs typeface="Times New Roman"/>
                            </a:rPr>
                          </m:ctrlPr>
                        </m:dPr>
                        <m:e>
                          <m:r>
                            <a:rPr lang="es-ES" sz="1400" b="0" i="1" smtClean="0">
                              <a:latin typeface="Cambria Math" panose="02040503050406030204" pitchFamily="18" charset="0"/>
                              <a:ea typeface="Verdana" panose="020B0604030504040204" pitchFamily="34" charset="0"/>
                              <a:cs typeface="Times New Roman"/>
                            </a:rPr>
                            <m:t>𝑋</m:t>
                          </m:r>
                        </m:e>
                      </m:d>
                      <m:r>
                        <a:rPr lang="es-ES" sz="1400" b="0" i="1" smtClean="0">
                          <a:latin typeface="Cambria Math" panose="02040503050406030204" pitchFamily="18" charset="0"/>
                          <a:ea typeface="Verdana" panose="020B0604030504040204" pitchFamily="34" charset="0"/>
                          <a:cs typeface="Times New Roman"/>
                        </a:rPr>
                        <m:t>=</m:t>
                      </m:r>
                      <m:r>
                        <a:rPr lang="es-ES" sz="1400" b="0" i="1" smtClean="0">
                          <a:latin typeface="Cambria Math" panose="02040503050406030204" pitchFamily="18" charset="0"/>
                          <a:ea typeface="Cambria Math" panose="02040503050406030204" pitchFamily="18" charset="0"/>
                          <a:cs typeface="Times New Roman"/>
                        </a:rPr>
                        <m:t>𝜎</m:t>
                      </m:r>
                      <m:d>
                        <m:dPr>
                          <m:ctrlPr>
                            <a:rPr lang="es-ES" sz="1400" b="0" i="1" smtClean="0">
                              <a:latin typeface="Cambria Math" panose="02040503050406030204" pitchFamily="18" charset="0"/>
                              <a:ea typeface="Cambria Math" panose="02040503050406030204" pitchFamily="18" charset="0"/>
                              <a:cs typeface="Times New Roman"/>
                            </a:rPr>
                          </m:ctrlPr>
                        </m:dPr>
                        <m:e>
                          <m:r>
                            <a:rPr lang="es-ES" sz="1400" b="0" i="1" smtClean="0">
                              <a:latin typeface="Cambria Math" panose="02040503050406030204" pitchFamily="18" charset="0"/>
                              <a:ea typeface="Cambria Math" panose="02040503050406030204" pitchFamily="18" charset="0"/>
                              <a:cs typeface="Times New Roman"/>
                            </a:rPr>
                            <m:t>𝛽</m:t>
                          </m:r>
                          <m:r>
                            <a:rPr lang="es-ES" sz="1400" i="1">
                              <a:latin typeface="Cambria Math" panose="02040503050406030204" pitchFamily="18" charset="0"/>
                              <a:ea typeface="Verdana" panose="020B0604030504040204" pitchFamily="34" charset="0"/>
                              <a:cs typeface="Times New Roman"/>
                            </a:rPr>
                            <m:t>+</m:t>
                          </m:r>
                          <m:nary>
                            <m:naryPr>
                              <m:chr m:val="∑"/>
                              <m:ctrlPr>
                                <a:rPr lang="es-ES" sz="1400" i="1">
                                  <a:latin typeface="Cambria Math" panose="02040503050406030204" pitchFamily="18" charset="0"/>
                                  <a:ea typeface="Verdana" panose="020B0604030504040204" pitchFamily="34" charset="0"/>
                                  <a:cs typeface="Times New Roman"/>
                                </a:rPr>
                              </m:ctrlPr>
                            </m:naryPr>
                            <m:sub>
                              <m:r>
                                <m:rPr>
                                  <m:brk m:alnAt="23"/>
                                </m:rPr>
                                <a:rPr lang="es-ES" sz="1400" i="1">
                                  <a:latin typeface="Cambria Math" panose="02040503050406030204" pitchFamily="18" charset="0"/>
                                  <a:ea typeface="Verdana" panose="020B0604030504040204" pitchFamily="34" charset="0"/>
                                  <a:cs typeface="Times New Roman"/>
                                </a:rPr>
                                <m:t>𝑘</m:t>
                              </m:r>
                              <m:r>
                                <a:rPr lang="es-ES" sz="1400" i="1">
                                  <a:latin typeface="Cambria Math" panose="02040503050406030204" pitchFamily="18" charset="0"/>
                                  <a:ea typeface="Verdana" panose="020B0604030504040204" pitchFamily="34" charset="0"/>
                                  <a:cs typeface="Times New Roman"/>
                                </a:rPr>
                                <m:t>=1</m:t>
                              </m:r>
                            </m:sub>
                            <m:sup>
                              <m:r>
                                <a:rPr lang="es-ES" sz="1400" i="1">
                                  <a:latin typeface="Cambria Math" panose="02040503050406030204" pitchFamily="18" charset="0"/>
                                  <a:ea typeface="Verdana" panose="020B0604030504040204" pitchFamily="34" charset="0"/>
                                  <a:cs typeface="Times New Roman"/>
                                </a:rPr>
                                <m:t>𝐾</m:t>
                              </m:r>
                            </m:sup>
                            <m:e>
                              <m:sSub>
                                <m:sSubPr>
                                  <m:ctrlPr>
                                    <a:rPr lang="es-ES" sz="1400" i="1">
                                      <a:latin typeface="Cambria Math" panose="02040503050406030204" pitchFamily="18" charset="0"/>
                                      <a:ea typeface="Verdana" panose="020B0604030504040204" pitchFamily="34" charset="0"/>
                                      <a:cs typeface="Times New Roman"/>
                                    </a:rPr>
                                  </m:ctrlPr>
                                </m:sSubPr>
                                <m:e>
                                  <m:r>
                                    <a:rPr lang="es-ES" sz="1400" i="1" smtClean="0">
                                      <a:latin typeface="Cambria Math" panose="02040503050406030204" pitchFamily="18" charset="0"/>
                                      <a:ea typeface="Cambria Math" panose="02040503050406030204" pitchFamily="18" charset="0"/>
                                      <a:cs typeface="Times New Roman"/>
                                    </a:rPr>
                                    <m:t>𝛽</m:t>
                                  </m:r>
                                </m:e>
                                <m:sub>
                                  <m:r>
                                    <a:rPr lang="es-ES" sz="1400" i="1">
                                      <a:latin typeface="Cambria Math" panose="02040503050406030204" pitchFamily="18" charset="0"/>
                                      <a:ea typeface="Verdana" panose="020B0604030504040204" pitchFamily="34" charset="0"/>
                                      <a:cs typeface="Times New Roman"/>
                                    </a:rPr>
                                    <m:t>𝑘</m:t>
                                  </m:r>
                                  <m:r>
                                    <a:rPr lang="es-ES" sz="1400" b="0" i="1" smtClean="0">
                                      <a:latin typeface="Cambria Math" panose="02040503050406030204" pitchFamily="18" charset="0"/>
                                      <a:ea typeface="Verdana" panose="020B0604030504040204" pitchFamily="34" charset="0"/>
                                      <a:cs typeface="Times New Roman"/>
                                    </a:rPr>
                                    <m:t>𝑖</m:t>
                                  </m:r>
                                </m:sub>
                              </m:sSub>
                              <m:sSub>
                                <m:sSubPr>
                                  <m:ctrlPr>
                                    <a:rPr lang="es-ES" sz="1400" i="1">
                                      <a:latin typeface="Cambria Math" panose="02040503050406030204" pitchFamily="18" charset="0"/>
                                      <a:ea typeface="Verdana" panose="020B0604030504040204" pitchFamily="34" charset="0"/>
                                      <a:cs typeface="Times New Roman"/>
                                    </a:rPr>
                                  </m:ctrlPr>
                                </m:sSubPr>
                                <m:e>
                                  <m:r>
                                    <a:rPr lang="es-ES" sz="1400" i="1">
                                      <a:latin typeface="Cambria Math" panose="02040503050406030204" pitchFamily="18" charset="0"/>
                                      <a:ea typeface="Verdana" panose="020B0604030504040204" pitchFamily="34" charset="0"/>
                                      <a:cs typeface="Times New Roman"/>
                                    </a:rPr>
                                    <m:t>𝑋</m:t>
                                  </m:r>
                                </m:e>
                                <m:sub>
                                  <m:r>
                                    <a:rPr lang="es-ES" sz="1400" b="0" i="1" smtClean="0">
                                      <a:latin typeface="Cambria Math" panose="02040503050406030204" pitchFamily="18" charset="0"/>
                                      <a:ea typeface="Verdana" panose="020B0604030504040204" pitchFamily="34" charset="0"/>
                                      <a:cs typeface="Times New Roman"/>
                                    </a:rPr>
                                    <m:t>𝑖</m:t>
                                  </m:r>
                                </m:sub>
                              </m:sSub>
                            </m:e>
                          </m:nary>
                        </m:e>
                      </m:d>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14" name="TextBox 2">
                <a:extLst>
                  <a:ext uri="{FF2B5EF4-FFF2-40B4-BE49-F238E27FC236}">
                    <a16:creationId xmlns:a16="http://schemas.microsoft.com/office/drawing/2014/main" id="{7A162EE4-7AA7-9EE7-0B80-187AE6493E14}"/>
                  </a:ext>
                </a:extLst>
              </p:cNvPr>
              <p:cNvSpPr txBox="1">
                <a:spLocks noRot="1" noChangeAspect="1" noMove="1" noResize="1" noEditPoints="1" noAdjustHandles="1" noChangeArrowheads="1" noChangeShapeType="1" noTextEdit="1"/>
              </p:cNvSpPr>
              <p:nvPr/>
            </p:nvSpPr>
            <p:spPr>
              <a:xfrm>
                <a:off x="3052222" y="4206394"/>
                <a:ext cx="3700537" cy="785921"/>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58290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El contenido generado por inteligencia artificial puede ser incorrecto.">
            <a:extLst>
              <a:ext uri="{FF2B5EF4-FFF2-40B4-BE49-F238E27FC236}">
                <a16:creationId xmlns:a16="http://schemas.microsoft.com/office/drawing/2014/main" id="{72819B5A-B170-1D2D-7649-484631444E56}"/>
              </a:ext>
            </a:extLst>
          </p:cNvPr>
          <p:cNvPicPr>
            <a:picLocks noChangeAspect="1"/>
          </p:cNvPicPr>
          <p:nvPr/>
        </p:nvPicPr>
        <p:blipFill>
          <a:blip r:embed="rId2"/>
          <a:stretch>
            <a:fillRect/>
          </a:stretch>
        </p:blipFill>
        <p:spPr>
          <a:xfrm>
            <a:off x="0" y="19582"/>
            <a:ext cx="9144000" cy="5104335"/>
          </a:xfrm>
          <a:prstGeom prst="rect">
            <a:avLst/>
          </a:prstGeom>
        </p:spPr>
      </p:pic>
      <p:sp>
        <p:nvSpPr>
          <p:cNvPr id="17" name="Rectángulo 16">
            <a:extLst>
              <a:ext uri="{FF2B5EF4-FFF2-40B4-BE49-F238E27FC236}">
                <a16:creationId xmlns:a16="http://schemas.microsoft.com/office/drawing/2014/main" id="{A6ACC93C-EAF7-4DAE-312E-AAA48ABF049A}"/>
              </a:ext>
            </a:extLst>
          </p:cNvPr>
          <p:cNvSpPr/>
          <p:nvPr/>
        </p:nvSpPr>
        <p:spPr>
          <a:xfrm>
            <a:off x="56982" y="2465978"/>
            <a:ext cx="5313872" cy="43178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extBox 1">
            <a:extLst>
              <a:ext uri="{FF2B5EF4-FFF2-40B4-BE49-F238E27FC236}">
                <a16:creationId xmlns:a16="http://schemas.microsoft.com/office/drawing/2014/main" id="{6035E104-1238-0C89-5C1D-2E9FA58EADE4}"/>
              </a:ext>
            </a:extLst>
          </p:cNvPr>
          <p:cNvSpPr txBox="1"/>
          <p:nvPr/>
        </p:nvSpPr>
        <p:spPr>
          <a:xfrm>
            <a:off x="262891" y="488943"/>
            <a:ext cx="5236235" cy="707886"/>
          </a:xfrm>
          <a:prstGeom prst="rect">
            <a:avLst/>
          </a:prstGeom>
          <a:noFill/>
        </p:spPr>
        <p:txBody>
          <a:bodyPr wrap="square" lIns="91440" tIns="45720" rIns="91440" bIns="45720" rtlCol="0" anchor="t">
            <a:spAutoFit/>
          </a:bodyPr>
          <a:lstStyle/>
          <a:p>
            <a:r>
              <a:rPr lang="es-MX" sz="4000" b="1">
                <a:solidFill>
                  <a:srgbClr val="FFFFFF"/>
                </a:solidFill>
                <a:latin typeface="Verdana"/>
                <a:ea typeface="Verdana"/>
              </a:rPr>
              <a:t>Objetivos</a:t>
            </a:r>
            <a:endParaRPr lang="es-CO" sz="4000" b="1">
              <a:solidFill>
                <a:srgbClr val="FFFFFF"/>
              </a:solidFill>
              <a:latin typeface="Verdana"/>
              <a:ea typeface="Verdana"/>
            </a:endParaRPr>
          </a:p>
        </p:txBody>
      </p:sp>
      <p:sp>
        <p:nvSpPr>
          <p:cNvPr id="14" name="TextBox 6">
            <a:extLst>
              <a:ext uri="{FF2B5EF4-FFF2-40B4-BE49-F238E27FC236}">
                <a16:creationId xmlns:a16="http://schemas.microsoft.com/office/drawing/2014/main" id="{0441B816-9B70-81F6-74BD-CF4E25522280}"/>
              </a:ext>
            </a:extLst>
          </p:cNvPr>
          <p:cNvSpPr txBox="1"/>
          <p:nvPr/>
        </p:nvSpPr>
        <p:spPr>
          <a:xfrm>
            <a:off x="262891" y="1606148"/>
            <a:ext cx="6252708" cy="2800767"/>
          </a:xfrm>
          <a:prstGeom prst="rect">
            <a:avLst/>
          </a:prstGeom>
          <a:noFill/>
        </p:spPr>
        <p:txBody>
          <a:bodyPr wrap="square" lIns="91440" tIns="45720" rIns="91440" bIns="45720" rtlCol="0" anchor="t">
            <a:spAutoFit/>
          </a:bodyPr>
          <a:lstStyle/>
          <a:p>
            <a:r>
              <a:rPr lang="es-MX" sz="1600" b="1">
                <a:solidFill>
                  <a:schemeClr val="bg1"/>
                </a:solidFill>
                <a:latin typeface="Verdana"/>
                <a:ea typeface="Verdana"/>
              </a:rPr>
              <a:t>OBJETIVO: </a:t>
            </a:r>
            <a:endParaRPr lang="es-MX" sz="1600">
              <a:solidFill>
                <a:schemeClr val="bg1"/>
              </a:solidFill>
              <a:latin typeface="Verdana" panose="020B0604030504040204" pitchFamily="34" charset="0"/>
              <a:ea typeface="Verdana" panose="020B0604030504040204" pitchFamily="34" charset="0"/>
            </a:endParaRPr>
          </a:p>
          <a:p>
            <a:r>
              <a:rPr lang="es-MX" sz="1600">
                <a:solidFill>
                  <a:schemeClr val="bg1"/>
                </a:solidFill>
                <a:latin typeface="Aptos"/>
                <a:ea typeface="Verdana"/>
              </a:rPr>
              <a:t>Introducir los modelos de lenguaje de gran tamaño como modelos de Aprendizaje de Máquinas.</a:t>
            </a:r>
            <a:endParaRPr lang="es-MX" sz="1600">
              <a:solidFill>
                <a:schemeClr val="bg1"/>
              </a:solidFill>
              <a:latin typeface="Verdana" panose="020B0604030504040204" pitchFamily="34" charset="0"/>
              <a:ea typeface="Verdana" panose="020B0604030504040204" pitchFamily="34" charset="0"/>
            </a:endParaRPr>
          </a:p>
          <a:p>
            <a:endParaRPr lang="es-MX" sz="1600">
              <a:solidFill>
                <a:schemeClr val="bg1"/>
              </a:solidFill>
              <a:latin typeface="Aptos"/>
              <a:ea typeface="Verdana"/>
            </a:endParaRPr>
          </a:p>
          <a:p>
            <a:endParaRPr lang="es-MX" sz="1600">
              <a:solidFill>
                <a:schemeClr val="bg1"/>
              </a:solidFill>
              <a:latin typeface="Aptos"/>
              <a:ea typeface="Verdana"/>
            </a:endParaRPr>
          </a:p>
          <a:p>
            <a:r>
              <a:rPr lang="es-MX" sz="1600" b="1">
                <a:solidFill>
                  <a:schemeClr val="bg1"/>
                </a:solidFill>
                <a:latin typeface="Verdana"/>
                <a:ea typeface="Verdana"/>
              </a:rPr>
              <a:t>OBJETIVOS ESPECÍFICOS: </a:t>
            </a:r>
          </a:p>
          <a:p>
            <a:endParaRPr lang="es-MX" sz="1600" b="1">
              <a:solidFill>
                <a:schemeClr val="bg1"/>
              </a:solidFill>
              <a:latin typeface="Verdana"/>
              <a:ea typeface="Verdana"/>
            </a:endParaRPr>
          </a:p>
          <a:p>
            <a:pPr marL="342900" indent="-342900">
              <a:buAutoNum type="arabicPeriod"/>
            </a:pPr>
            <a:r>
              <a:rPr lang="es-MX" sz="1600">
                <a:solidFill>
                  <a:schemeClr val="bg1"/>
                </a:solidFill>
                <a:latin typeface="Aptos"/>
                <a:ea typeface="Verdana"/>
              </a:rPr>
              <a:t>Introducir conceptos de Deep </a:t>
            </a:r>
            <a:r>
              <a:rPr lang="es-MX" sz="1600" err="1">
                <a:solidFill>
                  <a:schemeClr val="bg1"/>
                </a:solidFill>
                <a:latin typeface="Aptos"/>
                <a:ea typeface="Verdana"/>
              </a:rPr>
              <a:t>Learning</a:t>
            </a:r>
          </a:p>
          <a:p>
            <a:pPr marL="342900" indent="-342900">
              <a:buAutoNum type="arabicPeriod"/>
            </a:pPr>
            <a:r>
              <a:rPr lang="es-MX" sz="1600">
                <a:solidFill>
                  <a:schemeClr val="bg1"/>
                </a:solidFill>
                <a:latin typeface="Aptos"/>
                <a:ea typeface="Verdana"/>
              </a:rPr>
              <a:t>Introducir los Modelos De Lenguaje de Gran Tamaño. </a:t>
            </a:r>
            <a:endParaRPr lang="en-US" sz="1600">
              <a:solidFill>
                <a:schemeClr val="bg1"/>
              </a:solidFill>
              <a:latin typeface="Aptos"/>
              <a:ea typeface="Verdana"/>
            </a:endParaRPr>
          </a:p>
          <a:p>
            <a:pPr marL="342900" indent="-342900">
              <a:buAutoNum type="arabicPeriod"/>
            </a:pPr>
            <a:r>
              <a:rPr lang="es-MX" sz="1600" err="1">
                <a:solidFill>
                  <a:schemeClr val="bg1"/>
                </a:solidFill>
                <a:latin typeface="Aptos"/>
                <a:ea typeface="Verdana"/>
              </a:rPr>
              <a:t>Prompt</a:t>
            </a:r>
            <a:r>
              <a:rPr lang="es-MX" sz="1600">
                <a:solidFill>
                  <a:schemeClr val="bg1"/>
                </a:solidFill>
                <a:latin typeface="Aptos"/>
                <a:ea typeface="Verdana"/>
              </a:rPr>
              <a:t> </a:t>
            </a:r>
            <a:r>
              <a:rPr lang="es-MX" sz="1600" err="1">
                <a:solidFill>
                  <a:schemeClr val="bg1"/>
                </a:solidFill>
                <a:latin typeface="Aptos"/>
                <a:ea typeface="Verdana"/>
              </a:rPr>
              <a:t>Engineering</a:t>
            </a:r>
            <a:r>
              <a:rPr lang="es-MX" sz="1600">
                <a:solidFill>
                  <a:schemeClr val="bg1"/>
                </a:solidFill>
                <a:latin typeface="Aptos"/>
                <a:ea typeface="Verdana"/>
              </a:rPr>
              <a:t>. </a:t>
            </a:r>
            <a:endParaRPr lang="en-US" sz="1600">
              <a:solidFill>
                <a:schemeClr val="bg1"/>
              </a:solidFill>
              <a:latin typeface="Aptos"/>
              <a:ea typeface="Verdana"/>
            </a:endParaRPr>
          </a:p>
          <a:p>
            <a:endParaRPr lang="es-MX" sz="1600">
              <a:solidFill>
                <a:schemeClr val="bg1"/>
              </a:solidFill>
              <a:latin typeface="Verdana" panose="020B0604030504040204" pitchFamily="34" charset="0"/>
              <a:ea typeface="Verdana" panose="020B0604030504040204" pitchFamily="34" charset="0"/>
            </a:endParaRPr>
          </a:p>
        </p:txBody>
      </p:sp>
      <p:pic>
        <p:nvPicPr>
          <p:cNvPr id="4" name="Imagen 3">
            <a:extLst>
              <a:ext uri="{FF2B5EF4-FFF2-40B4-BE49-F238E27FC236}">
                <a16:creationId xmlns:a16="http://schemas.microsoft.com/office/drawing/2014/main" id="{B08C03B1-F912-00BC-8D75-91C0E2B7AD74}"/>
              </a:ext>
            </a:extLst>
          </p:cNvPr>
          <p:cNvPicPr>
            <a:picLocks noChangeAspect="1"/>
          </p:cNvPicPr>
          <p:nvPr/>
        </p:nvPicPr>
        <p:blipFill>
          <a:blip r:embed="rId3">
            <a:alphaModFix amt="2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4839573" y="266700"/>
            <a:ext cx="4876800" cy="4876800"/>
          </a:xfrm>
          <a:prstGeom prst="rect">
            <a:avLst/>
          </a:prstGeom>
        </p:spPr>
      </p:pic>
    </p:spTree>
    <p:extLst>
      <p:ext uri="{BB962C8B-B14F-4D97-AF65-F5344CB8AC3E}">
        <p14:creationId xmlns:p14="http://schemas.microsoft.com/office/powerpoint/2010/main" val="2450264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91CE-7DAC-BF68-83F8-BF79429DC618}"/>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ACA55ACF-CE36-C512-4287-59DBBB3B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CuadroTexto 1">
            <a:extLst>
              <a:ext uri="{FF2B5EF4-FFF2-40B4-BE49-F238E27FC236}">
                <a16:creationId xmlns:a16="http://schemas.microsoft.com/office/drawing/2014/main" id="{01FEE326-191D-9D1F-6362-599F4E97D43A}"/>
              </a:ext>
            </a:extLst>
          </p:cNvPr>
          <p:cNvSpPr txBox="1"/>
          <p:nvPr/>
        </p:nvSpPr>
        <p:spPr>
          <a:xfrm flipH="1">
            <a:off x="653438" y="1212757"/>
            <a:ext cx="6768088" cy="1077218"/>
          </a:xfrm>
          <a:prstGeom prst="rect">
            <a:avLst/>
          </a:prstGeom>
          <a:noFill/>
        </p:spPr>
        <p:txBody>
          <a:bodyPr wrap="square" lIns="91440" tIns="45720" rIns="91440" bIns="45720" rtlCol="0" anchor="t">
            <a:spAutoFit/>
          </a:bodyPr>
          <a:lstStyle/>
          <a:p>
            <a:pPr marL="342900" indent="-342900">
              <a:buFont typeface="Arial"/>
              <a:buChar char="•"/>
            </a:pPr>
            <a:r>
              <a:rPr lang="es-CO" sz="1600" dirty="0">
                <a:latin typeface="Verdana" panose="020B0604030504040204" pitchFamily="34" charset="0"/>
                <a:ea typeface="Verdana" panose="020B0604030504040204" pitchFamily="34" charset="0"/>
              </a:rPr>
              <a:t>Una red neuronal múltiple la podríamos definir como </a:t>
            </a:r>
            <a:r>
              <a:rPr lang="es-CO" sz="1600" dirty="0" err="1">
                <a:latin typeface="Verdana" panose="020B0604030504040204" pitchFamily="34" charset="0"/>
                <a:ea typeface="Verdana" panose="020B0604030504040204" pitchFamily="34" charset="0"/>
              </a:rPr>
              <a:t>aquellla</a:t>
            </a:r>
            <a:r>
              <a:rPr lang="es-CO" sz="1600" dirty="0">
                <a:latin typeface="Verdana" panose="020B0604030504040204" pitchFamily="34" charset="0"/>
                <a:ea typeface="Verdana" panose="020B0604030504040204" pitchFamily="34" charset="0"/>
              </a:rPr>
              <a:t> con mas de una capa oculta, la cuál además tienen más de un input por capa. </a:t>
            </a:r>
          </a:p>
          <a:p>
            <a:pPr marL="342900" indent="-342900">
              <a:buChar char="-"/>
            </a:pPr>
            <a:endParaRPr lang="es-CO" sz="1400" dirty="0">
              <a:solidFill>
                <a:schemeClr val="bg1"/>
              </a:solidFill>
              <a:latin typeface="Verdana" panose="020B0604030504040204" pitchFamily="34" charset="0"/>
              <a:ea typeface="Verdana" panose="020B0604030504040204" pitchFamily="34" charset="0"/>
            </a:endParaRPr>
          </a:p>
        </p:txBody>
      </p:sp>
      <p:sp>
        <p:nvSpPr>
          <p:cNvPr id="3" name="TextBox 1">
            <a:extLst>
              <a:ext uri="{FF2B5EF4-FFF2-40B4-BE49-F238E27FC236}">
                <a16:creationId xmlns:a16="http://schemas.microsoft.com/office/drawing/2014/main" id="{EF564A1F-B988-B8EA-C3E3-80FC22E17060}"/>
              </a:ext>
            </a:extLst>
          </p:cNvPr>
          <p:cNvSpPr txBox="1"/>
          <p:nvPr/>
        </p:nvSpPr>
        <p:spPr>
          <a:xfrm>
            <a:off x="653438" y="489259"/>
            <a:ext cx="7248418" cy="523220"/>
          </a:xfrm>
          <a:prstGeom prst="rect">
            <a:avLst/>
          </a:prstGeom>
          <a:noFill/>
        </p:spPr>
        <p:txBody>
          <a:bodyPr wrap="square" lIns="91440" tIns="45720" rIns="91440" bIns="45720" rtlCol="0" anchor="t">
            <a:spAutoFit/>
          </a:bodyPr>
          <a:lstStyle/>
          <a:p>
            <a:pPr defTabSz="914400">
              <a:defRPr/>
            </a:pPr>
            <a:r>
              <a:rPr lang="es-MX" sz="2800" b="1" dirty="0">
                <a:solidFill>
                  <a:srgbClr val="243671"/>
                </a:solidFill>
                <a:latin typeface="Verdana"/>
                <a:ea typeface="Verdana"/>
              </a:rPr>
              <a:t>Redes neuronales múltiples</a:t>
            </a:r>
            <a:endParaRPr lang="es-ES" dirty="0">
              <a:solidFill>
                <a:srgbClr val="243671"/>
              </a:solidFill>
              <a:latin typeface="Verdana" panose="020B0604030504040204" pitchFamily="34" charset="0"/>
              <a:ea typeface="Verdana" panose="020B0604030504040204" pitchFamily="34" charset="0"/>
            </a:endParaRPr>
          </a:p>
        </p:txBody>
      </p:sp>
      <p:pic>
        <p:nvPicPr>
          <p:cNvPr id="4" name="Imagen 3" descr="Diagrama&#10;&#10;El contenido generado por inteligencia artificial puede ser incorrecto.">
            <a:extLst>
              <a:ext uri="{FF2B5EF4-FFF2-40B4-BE49-F238E27FC236}">
                <a16:creationId xmlns:a16="http://schemas.microsoft.com/office/drawing/2014/main" id="{974D96CB-90A2-2949-3A02-7D3D4E7F8087}"/>
              </a:ext>
            </a:extLst>
          </p:cNvPr>
          <p:cNvPicPr>
            <a:picLocks noChangeAspect="1"/>
          </p:cNvPicPr>
          <p:nvPr/>
        </p:nvPicPr>
        <p:blipFill>
          <a:blip r:embed="rId3"/>
          <a:stretch>
            <a:fillRect/>
          </a:stretch>
        </p:blipFill>
        <p:spPr>
          <a:xfrm>
            <a:off x="2835281" y="2233268"/>
            <a:ext cx="3473437" cy="2661047"/>
          </a:xfrm>
          <a:prstGeom prst="rect">
            <a:avLst/>
          </a:prstGeom>
        </p:spPr>
      </p:pic>
    </p:spTree>
    <p:extLst>
      <p:ext uri="{BB962C8B-B14F-4D97-AF65-F5344CB8AC3E}">
        <p14:creationId xmlns:p14="http://schemas.microsoft.com/office/powerpoint/2010/main" val="217151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80423-DE4C-6BC9-A7F9-6588A6CB44D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A10930D6-612E-200B-EC93-3B2C70FE6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183B8B21-085E-8D3F-8C60-08563CFC1513}"/>
              </a:ext>
            </a:extLst>
          </p:cNvPr>
          <p:cNvSpPr txBox="1"/>
          <p:nvPr/>
        </p:nvSpPr>
        <p:spPr>
          <a:xfrm>
            <a:off x="1095364" y="179331"/>
            <a:ext cx="6622776" cy="523220"/>
          </a:xfrm>
          <a:prstGeom prst="rect">
            <a:avLst/>
          </a:prstGeom>
          <a:noFill/>
        </p:spPr>
        <p:txBody>
          <a:bodyPr wrap="square" lIns="91440" tIns="45720" rIns="91440" bIns="45720" rtlCol="0" anchor="t">
            <a:spAutoFit/>
          </a:bodyPr>
          <a:lstStyle/>
          <a:p>
            <a:pPr algn="ctr" defTabSz="914400">
              <a:defRPr/>
            </a:pPr>
            <a:r>
              <a:rPr lang="es-MX" sz="2800" b="1" dirty="0">
                <a:solidFill>
                  <a:srgbClr val="243671"/>
                </a:solidFill>
                <a:latin typeface="Verdana" panose="020B0604030504040204" pitchFamily="34" charset="0"/>
                <a:ea typeface="Verdana" panose="020B0604030504040204" pitchFamily="34" charset="0"/>
              </a:rPr>
              <a:t>Redes neuronales múltiples</a:t>
            </a:r>
          </a:p>
        </p:txBody>
      </p:sp>
      <p:sp>
        <p:nvSpPr>
          <p:cNvPr id="4" name="CuadroTexto 3">
            <a:extLst>
              <a:ext uri="{FF2B5EF4-FFF2-40B4-BE49-F238E27FC236}">
                <a16:creationId xmlns:a16="http://schemas.microsoft.com/office/drawing/2014/main" id="{3E6279B8-ACA4-09D4-28EE-57838EBE7EF0}"/>
              </a:ext>
            </a:extLst>
          </p:cNvPr>
          <p:cNvSpPr txBox="1"/>
          <p:nvPr/>
        </p:nvSpPr>
        <p:spPr>
          <a:xfrm>
            <a:off x="713492" y="870467"/>
            <a:ext cx="7594080"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dirty="0">
                <a:latin typeface="Verdana" panose="020B0604030504040204" pitchFamily="34" charset="0"/>
                <a:ea typeface="Verdana" panose="020B0604030504040204" pitchFamily="34" charset="0"/>
                <a:cs typeface="+mn-lt"/>
              </a:rPr>
              <a:t>Tendríamos entonces las siguientes ecuaciones, para una unidad k de la capa oculta número 1.</a:t>
            </a:r>
            <a:endParaRPr lang="es-ES" sz="1400" dirty="0">
              <a:latin typeface="Verdana" panose="020B0604030504040204" pitchFamily="34" charset="0"/>
              <a:ea typeface="Verdana" panose="020B0604030504040204" pitchFamily="34" charset="0"/>
            </a:endParaRPr>
          </a:p>
          <a:p>
            <a:pPr algn="just"/>
            <a:endParaRPr lang="es-ES" sz="1200" dirty="0">
              <a:latin typeface="Verdana" panose="020B0604030504040204" pitchFamily="34" charset="0"/>
              <a:ea typeface="Verdana" panose="020B0604030504040204" pitchFamily="34" charset="0"/>
            </a:endParaRPr>
          </a:p>
          <a:p>
            <a:pPr algn="just"/>
            <a:endParaRPr lang="es-ES" sz="1200" dirty="0">
              <a:latin typeface="Verdana" panose="020B0604030504040204" pitchFamily="34" charset="0"/>
              <a:ea typeface="Verdana" panose="020B0604030504040204" pitchFamily="34" charset="0"/>
              <a:cs typeface="+mn-lt"/>
            </a:endParaRPr>
          </a:p>
          <a:p>
            <a:pPr algn="just"/>
            <a:endParaRPr lang="es-ES" sz="1200" dirty="0">
              <a:latin typeface="Verdana" panose="020B0604030504040204" pitchFamily="34" charset="0"/>
              <a:ea typeface="Verdana" panose="020B0604030504040204" pitchFamily="34" charset="0"/>
              <a:cs typeface="+mn-lt"/>
            </a:endParaRPr>
          </a:p>
          <a:p>
            <a:pPr algn="just"/>
            <a:endParaRPr lang="es-ES" sz="1200" dirty="0">
              <a:latin typeface="Verdana" panose="020B0604030504040204" pitchFamily="34" charset="0"/>
              <a:ea typeface="Verdana" panose="020B0604030504040204" pitchFamily="34" charset="0"/>
              <a:cs typeface="+mn-lt"/>
            </a:endParaRPr>
          </a:p>
          <a:p>
            <a:pPr algn="just"/>
            <a:endParaRPr lang="es-ES" sz="1200" dirty="0">
              <a:latin typeface="Verdana" panose="020B0604030504040204" pitchFamily="34" charset="0"/>
              <a:ea typeface="Verdana" panose="020B0604030504040204" pitchFamily="34" charset="0"/>
              <a:cs typeface="+mn-lt"/>
            </a:endParaRPr>
          </a:p>
          <a:p>
            <a:pPr algn="just"/>
            <a:r>
              <a:rPr lang="es-ES" sz="1200" dirty="0">
                <a:latin typeface="Verdana" panose="020B0604030504040204" pitchFamily="34" charset="0"/>
                <a:ea typeface="Verdana" panose="020B0604030504040204" pitchFamily="34" charset="0"/>
                <a:cs typeface="+mn-lt"/>
              </a:rPr>
              <a:t>Donde g es la función de activación. Para la unidad l de la capa oculta número 2. </a:t>
            </a:r>
            <a:endParaRPr lang="es-ES" sz="1200" dirty="0">
              <a:latin typeface="Verdana" panose="020B0604030504040204" pitchFamily="34" charset="0"/>
              <a:ea typeface="Verdana" panose="020B0604030504040204" pitchFamily="34" charset="0"/>
            </a:endParaRPr>
          </a:p>
          <a:p>
            <a:pPr algn="just"/>
            <a:endParaRPr lang="es-ES" sz="1200" dirty="0">
              <a:latin typeface="Verdana" panose="020B0604030504040204" pitchFamily="34" charset="0"/>
              <a:ea typeface="Verdana" panose="020B0604030504040204" pitchFamily="34" charset="0"/>
            </a:endParaRPr>
          </a:p>
          <a:p>
            <a:pPr algn="just"/>
            <a:endParaRPr lang="es-ES" sz="1200" dirty="0">
              <a:latin typeface="Verdana" panose="020B0604030504040204" pitchFamily="34" charset="0"/>
              <a:ea typeface="Verdana" panose="020B0604030504040204" pitchFamily="34" charset="0"/>
              <a:cs typeface="+mn-lt"/>
            </a:endParaRPr>
          </a:p>
          <a:p>
            <a:pPr algn="just"/>
            <a:endParaRPr lang="es-ES" sz="1200" dirty="0">
              <a:latin typeface="Verdana" panose="020B0604030504040204" pitchFamily="34" charset="0"/>
              <a:ea typeface="Verdana" panose="020B0604030504040204" pitchFamily="34" charset="0"/>
              <a:cs typeface="+mn-lt"/>
            </a:endParaRPr>
          </a:p>
          <a:p>
            <a:pPr algn="just"/>
            <a:endParaRPr lang="es-ES" sz="1200" dirty="0">
              <a:latin typeface="Verdana" panose="020B0604030504040204" pitchFamily="34" charset="0"/>
              <a:ea typeface="Verdana" panose="020B0604030504040204" pitchFamily="34" charset="0"/>
              <a:cs typeface="+mn-lt"/>
            </a:endParaRPr>
          </a:p>
          <a:p>
            <a:pPr algn="just"/>
            <a:r>
              <a:rPr lang="es-ES" sz="1200" dirty="0">
                <a:latin typeface="Verdana" panose="020B0604030504040204" pitchFamily="34" charset="0"/>
                <a:ea typeface="Verdana" panose="020B0604030504040204" pitchFamily="34" charset="0"/>
                <a:cs typeface="+mn-lt"/>
              </a:rPr>
              <a:t>Finalmente para el m-</a:t>
            </a:r>
            <a:r>
              <a:rPr lang="es-ES" sz="1200" dirty="0" err="1">
                <a:latin typeface="Verdana" panose="020B0604030504040204" pitchFamily="34" charset="0"/>
                <a:ea typeface="Verdana" panose="020B0604030504040204" pitchFamily="34" charset="0"/>
                <a:cs typeface="+mn-lt"/>
              </a:rPr>
              <a:t>ésimo</a:t>
            </a:r>
            <a:r>
              <a:rPr lang="es-ES" sz="1200" dirty="0">
                <a:latin typeface="Verdana" panose="020B0604030504040204" pitchFamily="34" charset="0"/>
                <a:ea typeface="Verdana" panose="020B0604030504040204" pitchFamily="34" charset="0"/>
                <a:cs typeface="+mn-lt"/>
              </a:rPr>
              <a:t> output.  </a:t>
            </a:r>
            <a:endParaRPr lang="es-ES" sz="1400" dirty="0">
              <a:latin typeface="Verdana" panose="020B0604030504040204" pitchFamily="34" charset="0"/>
              <a:ea typeface="Verdana" panose="020B0604030504040204" pitchFamily="34" charset="0"/>
            </a:endParaRPr>
          </a:p>
          <a:p>
            <a:pPr algn="just"/>
            <a:endParaRPr lang="es-ES" sz="1200" dirty="0">
              <a:latin typeface="Verdana" panose="020B0604030504040204" pitchFamily="34" charset="0"/>
              <a:ea typeface="Verdana" panose="020B0604030504040204" pitchFamily="34" charset="0"/>
              <a:cs typeface="+mn-lt"/>
            </a:endParaRPr>
          </a:p>
          <a:p>
            <a:pPr algn="just"/>
            <a:endParaRPr lang="es-ES" sz="1200" dirty="0">
              <a:latin typeface="Verdana" panose="020B0604030504040204" pitchFamily="34" charset="0"/>
              <a:ea typeface="Verdana" panose="020B0604030504040204" pitchFamily="34" charset="0"/>
              <a:cs typeface="+mn-lt"/>
            </a:endParaRPr>
          </a:p>
          <a:p>
            <a:pPr algn="just"/>
            <a:endParaRPr lang="es-ES" sz="1200" dirty="0">
              <a:latin typeface="Verdana" panose="020B0604030504040204" pitchFamily="34" charset="0"/>
              <a:ea typeface="Verdana" panose="020B0604030504040204" pitchFamily="34" charset="0"/>
              <a:cs typeface="+mn-lt"/>
            </a:endParaRPr>
          </a:p>
          <a:p>
            <a:pPr algn="just"/>
            <a:endParaRPr lang="es-ES" sz="1200" dirty="0">
              <a:latin typeface="Verdana" panose="020B0604030504040204" pitchFamily="34" charset="0"/>
              <a:ea typeface="Verdana" panose="020B0604030504040204" pitchFamily="34" charset="0"/>
              <a:cs typeface="+mn-lt"/>
            </a:endParaRPr>
          </a:p>
          <a:p>
            <a:pPr algn="just"/>
            <a:r>
              <a:rPr lang="es-ES" sz="1200" dirty="0">
                <a:latin typeface="Verdana" panose="020B0604030504040204" pitchFamily="34" charset="0"/>
                <a:ea typeface="Verdana" panose="020B0604030504040204" pitchFamily="34" charset="0"/>
                <a:cs typeface="+mn-lt"/>
              </a:rPr>
              <a:t>Finalmente usamos la función de activación </a:t>
            </a:r>
            <a:r>
              <a:rPr lang="es-ES" sz="1200" dirty="0" err="1">
                <a:latin typeface="Verdana" panose="020B0604030504040204" pitchFamily="34" charset="0"/>
                <a:ea typeface="Verdana" panose="020B0604030504040204" pitchFamily="34" charset="0"/>
                <a:cs typeface="+mn-lt"/>
              </a:rPr>
              <a:t>softmax</a:t>
            </a:r>
            <a:r>
              <a:rPr lang="es-ES" sz="1200" dirty="0">
                <a:latin typeface="Verdana" panose="020B0604030504040204" pitchFamily="34" charset="0"/>
                <a:ea typeface="Verdana" panose="020B0604030504040204" pitchFamily="34" charset="0"/>
                <a:cs typeface="+mn-lt"/>
              </a:rPr>
              <a:t> que convertirá este input en probabilidades. </a:t>
            </a:r>
          </a:p>
          <a:p>
            <a:endParaRPr lang="es-ES" sz="1400" dirty="0">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5" name="TextBox 2">
                <a:extLst>
                  <a:ext uri="{FF2B5EF4-FFF2-40B4-BE49-F238E27FC236}">
                    <a16:creationId xmlns:a16="http://schemas.microsoft.com/office/drawing/2014/main" id="{7C7B2393-C6C6-62E4-AC37-1BC0534B7EF4}"/>
                  </a:ext>
                </a:extLst>
              </p:cNvPr>
              <p:cNvSpPr txBox="1"/>
              <p:nvPr/>
            </p:nvSpPr>
            <p:spPr>
              <a:xfrm>
                <a:off x="2114218" y="1183021"/>
                <a:ext cx="4585067" cy="686855"/>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s-ES" sz="1200" b="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𝐴</m:t>
                          </m:r>
                        </m:e>
                        <m:sub>
                          <m:r>
                            <a:rPr lang="es-ES" sz="1200" b="0" i="1" smtClean="0">
                              <a:latin typeface="Cambria Math" panose="02040503050406030204" pitchFamily="18" charset="0"/>
                              <a:ea typeface="Verdana" panose="020B0604030504040204" pitchFamily="34" charset="0"/>
                              <a:cs typeface="Times New Roman"/>
                            </a:rPr>
                            <m:t>𝑘</m:t>
                          </m:r>
                        </m:sub>
                        <m:sup>
                          <m:r>
                            <a:rPr lang="es-ES" sz="1200" b="0" i="1" smtClean="0">
                              <a:latin typeface="Cambria Math" panose="02040503050406030204" pitchFamily="18" charset="0"/>
                              <a:ea typeface="Verdana" panose="020B0604030504040204" pitchFamily="34" charset="0"/>
                              <a:cs typeface="Times New Roman"/>
                            </a:rPr>
                            <m:t>(1)</m:t>
                          </m:r>
                        </m:sup>
                      </m:sSubSup>
                      <m:r>
                        <a:rPr lang="es-ES" sz="1200" b="0" i="1" smtClean="0">
                          <a:latin typeface="Cambria Math" panose="02040503050406030204" pitchFamily="18" charset="0"/>
                          <a:ea typeface="Verdana" panose="020B0604030504040204" pitchFamily="34" charset="0"/>
                          <a:cs typeface="Times New Roman"/>
                        </a:rPr>
                        <m:t>=</m:t>
                      </m:r>
                      <m:sSubSup>
                        <m:sSubSupPr>
                          <m:ctrlPr>
                            <a:rPr lang="es-ES" sz="1200" b="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h</m:t>
                          </m:r>
                        </m:e>
                        <m:sub>
                          <m:r>
                            <a:rPr lang="es-ES" sz="1200" b="0" i="1" smtClean="0">
                              <a:latin typeface="Cambria Math" panose="02040503050406030204" pitchFamily="18" charset="0"/>
                              <a:ea typeface="Verdana" panose="020B0604030504040204" pitchFamily="34" charset="0"/>
                              <a:cs typeface="Times New Roman"/>
                            </a:rPr>
                            <m:t>𝑘</m:t>
                          </m:r>
                        </m:sub>
                        <m:sup>
                          <m:d>
                            <m:dPr>
                              <m:ctrlPr>
                                <a:rPr lang="es-ES" sz="1200" b="0" i="1" smtClean="0">
                                  <a:latin typeface="Cambria Math" panose="02040503050406030204" pitchFamily="18" charset="0"/>
                                  <a:ea typeface="Verdana" panose="020B0604030504040204" pitchFamily="34" charset="0"/>
                                  <a:cs typeface="Times New Roman"/>
                                </a:rPr>
                              </m:ctrlPr>
                            </m:dPr>
                            <m:e>
                              <m:r>
                                <a:rPr lang="es-ES" sz="1200" b="0" i="1" smtClean="0">
                                  <a:latin typeface="Cambria Math" panose="02040503050406030204" pitchFamily="18" charset="0"/>
                                  <a:ea typeface="Verdana" panose="020B0604030504040204" pitchFamily="34" charset="0"/>
                                  <a:cs typeface="Times New Roman"/>
                                </a:rPr>
                                <m:t>1</m:t>
                              </m:r>
                            </m:e>
                          </m:d>
                        </m:sup>
                      </m:sSubSup>
                      <m:d>
                        <m:dPr>
                          <m:ctrlPr>
                            <a:rPr lang="es-ES" sz="1200" b="0" i="1" smtClean="0">
                              <a:latin typeface="Cambria Math" panose="02040503050406030204" pitchFamily="18" charset="0"/>
                              <a:ea typeface="Verdana" panose="020B0604030504040204" pitchFamily="34" charset="0"/>
                              <a:cs typeface="Times New Roman"/>
                            </a:rPr>
                          </m:ctrlPr>
                        </m:dPr>
                        <m:e>
                          <m:r>
                            <a:rPr lang="es-ES" sz="1200" b="0" i="1" smtClean="0">
                              <a:latin typeface="Cambria Math" panose="02040503050406030204" pitchFamily="18" charset="0"/>
                              <a:ea typeface="Verdana" panose="020B0604030504040204" pitchFamily="34" charset="0"/>
                              <a:cs typeface="Times New Roman"/>
                            </a:rPr>
                            <m:t>𝑋</m:t>
                          </m:r>
                        </m:e>
                      </m:d>
                      <m:r>
                        <a:rPr lang="es-ES" sz="1200" b="0" i="1" smtClean="0">
                          <a:latin typeface="Cambria Math" panose="02040503050406030204" pitchFamily="18" charset="0"/>
                          <a:ea typeface="Verdana" panose="020B0604030504040204" pitchFamily="34" charset="0"/>
                          <a:cs typeface="Times New Roman"/>
                        </a:rPr>
                        <m:t>=</m:t>
                      </m:r>
                      <m:r>
                        <a:rPr lang="es-ES" sz="1200" b="0" i="1" smtClean="0">
                          <a:latin typeface="Cambria Math" panose="02040503050406030204" pitchFamily="18" charset="0"/>
                          <a:ea typeface="Verdana" panose="020B0604030504040204" pitchFamily="34" charset="0"/>
                          <a:cs typeface="Times New Roman"/>
                        </a:rPr>
                        <m:t>𝑔</m:t>
                      </m:r>
                      <m:d>
                        <m:dPr>
                          <m:ctrlPr>
                            <a:rPr lang="es-ES" sz="1200" b="0" i="1" smtClean="0">
                              <a:latin typeface="Cambria Math" panose="02040503050406030204" pitchFamily="18" charset="0"/>
                              <a:ea typeface="Verdana" panose="020B0604030504040204" pitchFamily="34" charset="0"/>
                              <a:cs typeface="Times New Roman"/>
                            </a:rPr>
                          </m:ctrlPr>
                        </m:dPr>
                        <m:e>
                          <m:sSubSup>
                            <m:sSubSupPr>
                              <m:ctrlPr>
                                <a:rPr lang="es-ES" sz="1200" b="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𝑤</m:t>
                              </m:r>
                            </m:e>
                            <m:sub>
                              <m:r>
                                <a:rPr lang="es-ES" sz="1200" b="0" i="1" smtClean="0">
                                  <a:latin typeface="Cambria Math" panose="02040503050406030204" pitchFamily="18" charset="0"/>
                                  <a:ea typeface="Verdana" panose="020B0604030504040204" pitchFamily="34" charset="0"/>
                                  <a:cs typeface="Times New Roman"/>
                                </a:rPr>
                                <m:t>𝑘</m:t>
                              </m:r>
                              <m:r>
                                <a:rPr lang="es-ES" sz="1200" b="0" i="1" smtClean="0">
                                  <a:latin typeface="Cambria Math" panose="02040503050406030204" pitchFamily="18" charset="0"/>
                                  <a:ea typeface="Verdana" panose="020B0604030504040204" pitchFamily="34" charset="0"/>
                                  <a:cs typeface="Times New Roman"/>
                                </a:rPr>
                                <m:t>0</m:t>
                              </m:r>
                            </m:sub>
                            <m:sup>
                              <m:r>
                                <a:rPr lang="es-ES" sz="1200" b="0" i="1" smtClean="0">
                                  <a:latin typeface="Cambria Math" panose="02040503050406030204" pitchFamily="18" charset="0"/>
                                  <a:ea typeface="Verdana" panose="020B0604030504040204" pitchFamily="34" charset="0"/>
                                  <a:cs typeface="Times New Roman"/>
                                </a:rPr>
                                <m:t>(1)</m:t>
                              </m:r>
                            </m:sup>
                          </m:sSubSup>
                          <m:r>
                            <a:rPr lang="es-ES" sz="1200" i="1">
                              <a:latin typeface="Cambria Math" panose="02040503050406030204" pitchFamily="18" charset="0"/>
                              <a:ea typeface="Verdana" panose="020B0604030504040204" pitchFamily="34" charset="0"/>
                              <a:cs typeface="Times New Roman"/>
                            </a:rPr>
                            <m:t>+</m:t>
                          </m:r>
                          <m:nary>
                            <m:naryPr>
                              <m:chr m:val="∑"/>
                              <m:ctrlPr>
                                <a:rPr lang="es-ES" sz="1200" i="1">
                                  <a:latin typeface="Cambria Math" panose="02040503050406030204" pitchFamily="18" charset="0"/>
                                  <a:ea typeface="Verdana" panose="020B0604030504040204" pitchFamily="34" charset="0"/>
                                  <a:cs typeface="Times New Roman"/>
                                </a:rPr>
                              </m:ctrlPr>
                            </m:naryPr>
                            <m:sub>
                              <m:r>
                                <m:rPr>
                                  <m:brk m:alnAt="23"/>
                                </m:rPr>
                                <a:rPr lang="es-ES" sz="1200" i="1">
                                  <a:latin typeface="Cambria Math" panose="02040503050406030204" pitchFamily="18" charset="0"/>
                                  <a:ea typeface="Verdana" panose="020B0604030504040204" pitchFamily="34" charset="0"/>
                                  <a:cs typeface="Times New Roman"/>
                                </a:rPr>
                                <m:t>𝑗</m:t>
                              </m:r>
                              <m:r>
                                <a:rPr lang="es-ES" sz="1200" i="1">
                                  <a:latin typeface="Cambria Math" panose="02040503050406030204" pitchFamily="18" charset="0"/>
                                  <a:ea typeface="Verdana" panose="020B0604030504040204" pitchFamily="34" charset="0"/>
                                  <a:cs typeface="Times New Roman"/>
                                </a:rPr>
                                <m:t>=1</m:t>
                              </m:r>
                            </m:sub>
                            <m:sup>
                              <m:r>
                                <a:rPr lang="es-ES" sz="1200" b="0" i="1" smtClean="0">
                                  <a:latin typeface="Cambria Math" panose="02040503050406030204" pitchFamily="18" charset="0"/>
                                  <a:ea typeface="Verdana" panose="020B0604030504040204" pitchFamily="34" charset="0"/>
                                  <a:cs typeface="Times New Roman"/>
                                </a:rPr>
                                <m:t>𝑝</m:t>
                              </m:r>
                            </m:sup>
                            <m:e>
                              <m:sSubSup>
                                <m:sSubSupPr>
                                  <m:ctrlPr>
                                    <a:rPr lang="es-ES" sz="120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𝑤</m:t>
                                  </m:r>
                                </m:e>
                                <m:sub>
                                  <m:r>
                                    <a:rPr lang="es-ES" sz="1200" b="0" i="1" smtClean="0">
                                      <a:latin typeface="Cambria Math" panose="02040503050406030204" pitchFamily="18" charset="0"/>
                                      <a:ea typeface="Verdana" panose="020B0604030504040204" pitchFamily="34" charset="0"/>
                                      <a:cs typeface="Times New Roman"/>
                                    </a:rPr>
                                    <m:t>𝑘𝑗</m:t>
                                  </m:r>
                                </m:sub>
                                <m:sup>
                                  <m:r>
                                    <a:rPr lang="es-ES" sz="1200" b="0" i="1" smtClean="0">
                                      <a:latin typeface="Cambria Math" panose="02040503050406030204" pitchFamily="18" charset="0"/>
                                      <a:ea typeface="Verdana" panose="020B0604030504040204" pitchFamily="34" charset="0"/>
                                      <a:cs typeface="Times New Roman"/>
                                    </a:rPr>
                                    <m:t>(1)</m:t>
                                  </m:r>
                                </m:sup>
                              </m:sSubSup>
                              <m:sSub>
                                <m:sSubPr>
                                  <m:ctrlPr>
                                    <a:rPr lang="es-ES" sz="1200" i="1">
                                      <a:latin typeface="Cambria Math" panose="02040503050406030204" pitchFamily="18" charset="0"/>
                                      <a:ea typeface="Verdana" panose="020B0604030504040204" pitchFamily="34" charset="0"/>
                                      <a:cs typeface="Times New Roman"/>
                                    </a:rPr>
                                  </m:ctrlPr>
                                </m:sSubPr>
                                <m:e>
                                  <m:r>
                                    <a:rPr lang="es-ES" sz="1200" i="1">
                                      <a:latin typeface="Cambria Math" panose="02040503050406030204" pitchFamily="18" charset="0"/>
                                      <a:ea typeface="Verdana" panose="020B0604030504040204" pitchFamily="34" charset="0"/>
                                      <a:cs typeface="Times New Roman"/>
                                    </a:rPr>
                                    <m:t>𝑋</m:t>
                                  </m:r>
                                </m:e>
                                <m:sub>
                                  <m:r>
                                    <a:rPr lang="es-ES" sz="1200" i="1">
                                      <a:latin typeface="Cambria Math" panose="02040503050406030204" pitchFamily="18" charset="0"/>
                                      <a:ea typeface="Verdana" panose="020B0604030504040204" pitchFamily="34" charset="0"/>
                                      <a:cs typeface="Times New Roman"/>
                                    </a:rPr>
                                    <m:t>𝑗</m:t>
                                  </m:r>
                                </m:sub>
                              </m:sSub>
                            </m:e>
                          </m:nary>
                        </m:e>
                      </m:d>
                    </m:oMath>
                  </m:oMathPara>
                </a14:m>
                <a:endParaRPr lang="es-CO" sz="1200" dirty="0">
                  <a:latin typeface="Verdana" panose="020B0604030504040204" pitchFamily="34" charset="0"/>
                  <a:ea typeface="Verdana" panose="020B0604030504040204" pitchFamily="34" charset="0"/>
                  <a:cs typeface="Times New Roman"/>
                </a:endParaRPr>
              </a:p>
            </p:txBody>
          </p:sp>
        </mc:Choice>
        <mc:Fallback xmlns="">
          <p:sp>
            <p:nvSpPr>
              <p:cNvPr id="5" name="TextBox 2">
                <a:extLst>
                  <a:ext uri="{FF2B5EF4-FFF2-40B4-BE49-F238E27FC236}">
                    <a16:creationId xmlns:a16="http://schemas.microsoft.com/office/drawing/2014/main" id="{7C7B2393-C6C6-62E4-AC37-1BC0534B7EF4}"/>
                  </a:ext>
                </a:extLst>
              </p:cNvPr>
              <p:cNvSpPr txBox="1">
                <a:spLocks noRot="1" noChangeAspect="1" noMove="1" noResize="1" noEditPoints="1" noAdjustHandles="1" noChangeArrowheads="1" noChangeShapeType="1" noTextEdit="1"/>
              </p:cNvSpPr>
              <p:nvPr/>
            </p:nvSpPr>
            <p:spPr>
              <a:xfrm>
                <a:off x="2114218" y="1183021"/>
                <a:ext cx="4585067" cy="686855"/>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TextBox 2">
                <a:extLst>
                  <a:ext uri="{FF2B5EF4-FFF2-40B4-BE49-F238E27FC236}">
                    <a16:creationId xmlns:a16="http://schemas.microsoft.com/office/drawing/2014/main" id="{B2BF9F40-F64E-2CCC-7181-DDD80166B5DD}"/>
                  </a:ext>
                </a:extLst>
              </p:cNvPr>
              <p:cNvSpPr txBox="1"/>
              <p:nvPr/>
            </p:nvSpPr>
            <p:spPr>
              <a:xfrm>
                <a:off x="2114217" y="2218517"/>
                <a:ext cx="4585067" cy="686855"/>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s-ES" sz="1200" b="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𝐴</m:t>
                          </m:r>
                        </m:e>
                        <m:sub>
                          <m:r>
                            <a:rPr lang="es-ES" sz="1200" b="0" i="1" smtClean="0">
                              <a:latin typeface="Cambria Math" panose="02040503050406030204" pitchFamily="18" charset="0"/>
                              <a:ea typeface="Verdana" panose="020B0604030504040204" pitchFamily="34" charset="0"/>
                              <a:cs typeface="Times New Roman"/>
                            </a:rPr>
                            <m:t>𝑙</m:t>
                          </m:r>
                        </m:sub>
                        <m:sup>
                          <m:r>
                            <a:rPr lang="es-ES" sz="1200" b="0" i="1" smtClean="0">
                              <a:latin typeface="Cambria Math" panose="02040503050406030204" pitchFamily="18" charset="0"/>
                              <a:ea typeface="Verdana" panose="020B0604030504040204" pitchFamily="34" charset="0"/>
                              <a:cs typeface="Times New Roman"/>
                            </a:rPr>
                            <m:t>(2)</m:t>
                          </m:r>
                        </m:sup>
                      </m:sSubSup>
                      <m:r>
                        <a:rPr lang="es-ES" sz="1200" b="0" i="1" smtClean="0">
                          <a:latin typeface="Cambria Math" panose="02040503050406030204" pitchFamily="18" charset="0"/>
                          <a:ea typeface="Verdana" panose="020B0604030504040204" pitchFamily="34" charset="0"/>
                          <a:cs typeface="Times New Roman"/>
                        </a:rPr>
                        <m:t>=</m:t>
                      </m:r>
                      <m:sSubSup>
                        <m:sSubSupPr>
                          <m:ctrlPr>
                            <a:rPr lang="es-ES" sz="1200" b="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h</m:t>
                          </m:r>
                        </m:e>
                        <m:sub>
                          <m:r>
                            <a:rPr lang="es-ES" sz="1200" b="0" i="1" smtClean="0">
                              <a:latin typeface="Cambria Math" panose="02040503050406030204" pitchFamily="18" charset="0"/>
                              <a:ea typeface="Verdana" panose="020B0604030504040204" pitchFamily="34" charset="0"/>
                              <a:cs typeface="Times New Roman"/>
                            </a:rPr>
                            <m:t>𝑙</m:t>
                          </m:r>
                        </m:sub>
                        <m:sup>
                          <m:d>
                            <m:dPr>
                              <m:ctrlPr>
                                <a:rPr lang="es-ES" sz="1200" b="0" i="1" smtClean="0">
                                  <a:latin typeface="Cambria Math" panose="02040503050406030204" pitchFamily="18" charset="0"/>
                                  <a:ea typeface="Verdana" panose="020B0604030504040204" pitchFamily="34" charset="0"/>
                                  <a:cs typeface="Times New Roman"/>
                                </a:rPr>
                              </m:ctrlPr>
                            </m:dPr>
                            <m:e>
                              <m:r>
                                <a:rPr lang="es-ES" sz="1200" b="0" i="1" smtClean="0">
                                  <a:latin typeface="Cambria Math" panose="02040503050406030204" pitchFamily="18" charset="0"/>
                                  <a:ea typeface="Verdana" panose="020B0604030504040204" pitchFamily="34" charset="0"/>
                                  <a:cs typeface="Times New Roman"/>
                                </a:rPr>
                                <m:t>2</m:t>
                              </m:r>
                            </m:e>
                          </m:d>
                        </m:sup>
                      </m:sSubSup>
                      <m:d>
                        <m:dPr>
                          <m:ctrlPr>
                            <a:rPr lang="es-ES" sz="1200" b="0" i="1" smtClean="0">
                              <a:latin typeface="Cambria Math" panose="02040503050406030204" pitchFamily="18" charset="0"/>
                              <a:ea typeface="Verdana" panose="020B0604030504040204" pitchFamily="34" charset="0"/>
                              <a:cs typeface="Times New Roman"/>
                            </a:rPr>
                          </m:ctrlPr>
                        </m:dPr>
                        <m:e>
                          <m:r>
                            <a:rPr lang="es-ES" sz="1200" b="0" i="1" smtClean="0">
                              <a:latin typeface="Cambria Math" panose="02040503050406030204" pitchFamily="18" charset="0"/>
                              <a:ea typeface="Verdana" panose="020B0604030504040204" pitchFamily="34" charset="0"/>
                              <a:cs typeface="Times New Roman"/>
                            </a:rPr>
                            <m:t>𝑋</m:t>
                          </m:r>
                        </m:e>
                      </m:d>
                      <m:r>
                        <a:rPr lang="es-ES" sz="1200" b="0" i="1" smtClean="0">
                          <a:latin typeface="Cambria Math" panose="02040503050406030204" pitchFamily="18" charset="0"/>
                          <a:ea typeface="Verdana" panose="020B0604030504040204" pitchFamily="34" charset="0"/>
                          <a:cs typeface="Times New Roman"/>
                        </a:rPr>
                        <m:t>=</m:t>
                      </m:r>
                      <m:r>
                        <a:rPr lang="es-ES" sz="1200" b="0" i="1" smtClean="0">
                          <a:latin typeface="Cambria Math" panose="02040503050406030204" pitchFamily="18" charset="0"/>
                          <a:ea typeface="Verdana" panose="020B0604030504040204" pitchFamily="34" charset="0"/>
                          <a:cs typeface="Times New Roman"/>
                        </a:rPr>
                        <m:t>𝑔</m:t>
                      </m:r>
                      <m:d>
                        <m:dPr>
                          <m:ctrlPr>
                            <a:rPr lang="es-ES" sz="1200" b="0" i="1" smtClean="0">
                              <a:latin typeface="Cambria Math" panose="02040503050406030204" pitchFamily="18" charset="0"/>
                              <a:ea typeface="Verdana" panose="020B0604030504040204" pitchFamily="34" charset="0"/>
                              <a:cs typeface="Times New Roman"/>
                            </a:rPr>
                          </m:ctrlPr>
                        </m:dPr>
                        <m:e>
                          <m:sSubSup>
                            <m:sSubSupPr>
                              <m:ctrlPr>
                                <a:rPr lang="es-ES" sz="1200" b="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𝑤</m:t>
                              </m:r>
                            </m:e>
                            <m:sub>
                              <m:r>
                                <a:rPr lang="es-ES" sz="1200" b="0" i="1" smtClean="0">
                                  <a:latin typeface="Cambria Math" panose="02040503050406030204" pitchFamily="18" charset="0"/>
                                  <a:ea typeface="Verdana" panose="020B0604030504040204" pitchFamily="34" charset="0"/>
                                  <a:cs typeface="Times New Roman"/>
                                </a:rPr>
                                <m:t>𝑘</m:t>
                              </m:r>
                              <m:r>
                                <a:rPr lang="es-ES" sz="1200" b="0" i="1" smtClean="0">
                                  <a:latin typeface="Cambria Math" panose="02040503050406030204" pitchFamily="18" charset="0"/>
                                  <a:ea typeface="Verdana" panose="020B0604030504040204" pitchFamily="34" charset="0"/>
                                  <a:cs typeface="Times New Roman"/>
                                </a:rPr>
                                <m:t>0</m:t>
                              </m:r>
                            </m:sub>
                            <m:sup>
                              <m:r>
                                <a:rPr lang="es-ES" sz="1200" b="0" i="1" smtClean="0">
                                  <a:latin typeface="Cambria Math" panose="02040503050406030204" pitchFamily="18" charset="0"/>
                                  <a:ea typeface="Verdana" panose="020B0604030504040204" pitchFamily="34" charset="0"/>
                                  <a:cs typeface="Times New Roman"/>
                                </a:rPr>
                                <m:t>(2)</m:t>
                              </m:r>
                            </m:sup>
                          </m:sSubSup>
                          <m:r>
                            <a:rPr lang="es-ES" sz="1200" i="1">
                              <a:latin typeface="Cambria Math" panose="02040503050406030204" pitchFamily="18" charset="0"/>
                              <a:ea typeface="Verdana" panose="020B0604030504040204" pitchFamily="34" charset="0"/>
                              <a:cs typeface="Times New Roman"/>
                            </a:rPr>
                            <m:t>+</m:t>
                          </m:r>
                          <m:nary>
                            <m:naryPr>
                              <m:chr m:val="∑"/>
                              <m:ctrlPr>
                                <a:rPr lang="es-ES" sz="1200" i="1" smtClean="0">
                                  <a:latin typeface="Cambria Math" panose="02040503050406030204" pitchFamily="18" charset="0"/>
                                  <a:ea typeface="Verdana" panose="020B0604030504040204" pitchFamily="34" charset="0"/>
                                  <a:cs typeface="Times New Roman"/>
                                </a:rPr>
                              </m:ctrlPr>
                            </m:naryPr>
                            <m:sub>
                              <m:r>
                                <m:rPr>
                                  <m:brk m:alnAt="23"/>
                                </m:rPr>
                                <a:rPr lang="es-ES" sz="1200" i="1">
                                  <a:latin typeface="Cambria Math" panose="02040503050406030204" pitchFamily="18" charset="0"/>
                                  <a:ea typeface="Verdana" panose="020B0604030504040204" pitchFamily="34" charset="0"/>
                                  <a:cs typeface="Times New Roman"/>
                                </a:rPr>
                                <m:t>𝑗</m:t>
                              </m:r>
                              <m:r>
                                <a:rPr lang="es-ES" sz="1200" i="1">
                                  <a:latin typeface="Cambria Math" panose="02040503050406030204" pitchFamily="18" charset="0"/>
                                  <a:ea typeface="Verdana" panose="020B0604030504040204" pitchFamily="34" charset="0"/>
                                  <a:cs typeface="Times New Roman"/>
                                </a:rPr>
                                <m:t>=1</m:t>
                              </m:r>
                            </m:sub>
                            <m:sup>
                              <m:r>
                                <a:rPr lang="es-ES" sz="1200" b="0" i="1" smtClean="0">
                                  <a:latin typeface="Cambria Math" panose="02040503050406030204" pitchFamily="18" charset="0"/>
                                  <a:ea typeface="Verdana" panose="020B0604030504040204" pitchFamily="34" charset="0"/>
                                  <a:cs typeface="Times New Roman"/>
                                </a:rPr>
                                <m:t>𝑝</m:t>
                              </m:r>
                            </m:sup>
                            <m:e>
                              <m:sSubSup>
                                <m:sSubSupPr>
                                  <m:ctrlPr>
                                    <a:rPr lang="es-ES" sz="120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𝑤</m:t>
                                  </m:r>
                                </m:e>
                                <m:sub>
                                  <m:r>
                                    <a:rPr lang="es-ES" sz="1200" b="0" i="1" smtClean="0">
                                      <a:latin typeface="Cambria Math" panose="02040503050406030204" pitchFamily="18" charset="0"/>
                                      <a:ea typeface="Verdana" panose="020B0604030504040204" pitchFamily="34" charset="0"/>
                                      <a:cs typeface="Times New Roman"/>
                                    </a:rPr>
                                    <m:t>𝑘𝑗</m:t>
                                  </m:r>
                                </m:sub>
                                <m:sup>
                                  <m:r>
                                    <a:rPr lang="es-ES" sz="1200" b="0" i="1" smtClean="0">
                                      <a:latin typeface="Cambria Math" panose="02040503050406030204" pitchFamily="18" charset="0"/>
                                      <a:ea typeface="Verdana" panose="020B0604030504040204" pitchFamily="34" charset="0"/>
                                      <a:cs typeface="Times New Roman"/>
                                    </a:rPr>
                                    <m:t>(2)</m:t>
                                  </m:r>
                                </m:sup>
                              </m:sSubSup>
                              <m:sSubSup>
                                <m:sSubSupPr>
                                  <m:ctrlPr>
                                    <a:rPr lang="es-ES" sz="120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𝐴</m:t>
                                  </m:r>
                                </m:e>
                                <m:sub>
                                  <m:r>
                                    <a:rPr lang="es-ES" sz="1200" b="0" i="1" smtClean="0">
                                      <a:latin typeface="Cambria Math" panose="02040503050406030204" pitchFamily="18" charset="0"/>
                                      <a:ea typeface="Verdana" panose="020B0604030504040204" pitchFamily="34" charset="0"/>
                                      <a:cs typeface="Times New Roman"/>
                                    </a:rPr>
                                    <m:t>𝑗</m:t>
                                  </m:r>
                                </m:sub>
                                <m:sup>
                                  <m:r>
                                    <a:rPr lang="es-ES" sz="1200" b="0" i="1" smtClean="0">
                                      <a:latin typeface="Cambria Math" panose="02040503050406030204" pitchFamily="18" charset="0"/>
                                      <a:ea typeface="Verdana" panose="020B0604030504040204" pitchFamily="34" charset="0"/>
                                      <a:cs typeface="Times New Roman"/>
                                    </a:rPr>
                                    <m:t>(1)</m:t>
                                  </m:r>
                                </m:sup>
                              </m:sSubSup>
                            </m:e>
                          </m:nary>
                        </m:e>
                      </m:d>
                    </m:oMath>
                  </m:oMathPara>
                </a14:m>
                <a:endParaRPr lang="es-CO" sz="1200" dirty="0">
                  <a:latin typeface="Verdana" panose="020B0604030504040204" pitchFamily="34" charset="0"/>
                  <a:ea typeface="Verdana" panose="020B0604030504040204" pitchFamily="34" charset="0"/>
                  <a:cs typeface="Times New Roman"/>
                </a:endParaRPr>
              </a:p>
            </p:txBody>
          </p:sp>
        </mc:Choice>
        <mc:Fallback xmlns="">
          <p:sp>
            <p:nvSpPr>
              <p:cNvPr id="6" name="TextBox 2">
                <a:extLst>
                  <a:ext uri="{FF2B5EF4-FFF2-40B4-BE49-F238E27FC236}">
                    <a16:creationId xmlns:a16="http://schemas.microsoft.com/office/drawing/2014/main" id="{B2BF9F40-F64E-2CCC-7181-DDD80166B5DD}"/>
                  </a:ext>
                </a:extLst>
              </p:cNvPr>
              <p:cNvSpPr txBox="1">
                <a:spLocks noRot="1" noChangeAspect="1" noMove="1" noResize="1" noEditPoints="1" noAdjustHandles="1" noChangeArrowheads="1" noChangeShapeType="1" noTextEdit="1"/>
              </p:cNvSpPr>
              <p:nvPr/>
            </p:nvSpPr>
            <p:spPr>
              <a:xfrm>
                <a:off x="2114217" y="2218517"/>
                <a:ext cx="4585067" cy="686855"/>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TextBox 2">
                <a:extLst>
                  <a:ext uri="{FF2B5EF4-FFF2-40B4-BE49-F238E27FC236}">
                    <a16:creationId xmlns:a16="http://schemas.microsoft.com/office/drawing/2014/main" id="{D0D33FE8-1B23-38D1-0FBF-CA11C5762C49}"/>
                  </a:ext>
                </a:extLst>
              </p:cNvPr>
              <p:cNvSpPr txBox="1"/>
              <p:nvPr/>
            </p:nvSpPr>
            <p:spPr>
              <a:xfrm>
                <a:off x="2114216" y="3070101"/>
                <a:ext cx="4585067" cy="633700"/>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latin typeface="Cambria Math" panose="02040503050406030204" pitchFamily="18" charset="0"/>
                              <a:ea typeface="Verdana" panose="020B0604030504040204" pitchFamily="34" charset="0"/>
                              <a:cs typeface="Times New Roman"/>
                            </a:rPr>
                          </m:ctrlPr>
                        </m:sSubPr>
                        <m:e>
                          <m:r>
                            <a:rPr lang="es-ES" sz="1200" b="0" i="1" smtClean="0">
                              <a:latin typeface="Cambria Math" panose="02040503050406030204" pitchFamily="18" charset="0"/>
                              <a:ea typeface="Verdana" panose="020B0604030504040204" pitchFamily="34" charset="0"/>
                              <a:cs typeface="Times New Roman"/>
                            </a:rPr>
                            <m:t>𝑍</m:t>
                          </m:r>
                        </m:e>
                        <m:sub>
                          <m:r>
                            <a:rPr lang="es-ES" sz="1200" b="0" i="1" smtClean="0">
                              <a:latin typeface="Cambria Math" panose="02040503050406030204" pitchFamily="18" charset="0"/>
                              <a:ea typeface="Verdana" panose="020B0604030504040204" pitchFamily="34" charset="0"/>
                              <a:cs typeface="Times New Roman"/>
                            </a:rPr>
                            <m:t>𝑚</m:t>
                          </m:r>
                        </m:sub>
                      </m:sSub>
                      <m:r>
                        <a:rPr lang="es-ES" sz="1200" b="0" i="1" smtClean="0">
                          <a:latin typeface="Cambria Math" panose="02040503050406030204" pitchFamily="18" charset="0"/>
                          <a:ea typeface="Verdana" panose="020B0604030504040204" pitchFamily="34" charset="0"/>
                          <a:cs typeface="Times New Roman"/>
                        </a:rPr>
                        <m:t>=</m:t>
                      </m:r>
                      <m:sSub>
                        <m:sSubPr>
                          <m:ctrlPr>
                            <a:rPr lang="es-ES" sz="1200" b="0" i="1" smtClean="0">
                              <a:latin typeface="Cambria Math" panose="02040503050406030204" pitchFamily="18" charset="0"/>
                              <a:ea typeface="Verdana" panose="020B0604030504040204" pitchFamily="34" charset="0"/>
                              <a:cs typeface="Times New Roman"/>
                            </a:rPr>
                          </m:ctrlPr>
                        </m:sSubPr>
                        <m:e>
                          <m:r>
                            <a:rPr lang="es-ES" sz="1200" b="0" i="1" smtClean="0">
                              <a:latin typeface="Cambria Math" panose="02040503050406030204" pitchFamily="18" charset="0"/>
                              <a:ea typeface="Cambria Math" panose="02040503050406030204" pitchFamily="18" charset="0"/>
                              <a:cs typeface="Times New Roman"/>
                            </a:rPr>
                            <m:t>𝛽</m:t>
                          </m:r>
                        </m:e>
                        <m:sub>
                          <m:r>
                            <a:rPr lang="es-ES" sz="1200" b="0" i="1" smtClean="0">
                              <a:latin typeface="Cambria Math" panose="02040503050406030204" pitchFamily="18" charset="0"/>
                              <a:ea typeface="Verdana" panose="020B0604030504040204" pitchFamily="34" charset="0"/>
                              <a:cs typeface="Times New Roman"/>
                            </a:rPr>
                            <m:t>𝑚</m:t>
                          </m:r>
                          <m:r>
                            <a:rPr lang="es-ES" sz="1200" b="0" i="1" smtClean="0">
                              <a:latin typeface="Cambria Math" panose="02040503050406030204" pitchFamily="18" charset="0"/>
                              <a:ea typeface="Verdana" panose="020B0604030504040204" pitchFamily="34" charset="0"/>
                              <a:cs typeface="Times New Roman"/>
                            </a:rPr>
                            <m:t>0</m:t>
                          </m:r>
                        </m:sub>
                      </m:sSub>
                      <m:r>
                        <a:rPr lang="es-ES" sz="1200" b="0" i="1" smtClean="0">
                          <a:latin typeface="Cambria Math" panose="02040503050406030204" pitchFamily="18" charset="0"/>
                          <a:ea typeface="Verdana" panose="020B0604030504040204" pitchFamily="34" charset="0"/>
                          <a:cs typeface="Times New Roman"/>
                        </a:rPr>
                        <m:t>+</m:t>
                      </m:r>
                      <m:nary>
                        <m:naryPr>
                          <m:chr m:val="∑"/>
                          <m:ctrlPr>
                            <a:rPr lang="es-ES" sz="1200" b="0" i="1" smtClean="0">
                              <a:latin typeface="Cambria Math" panose="02040503050406030204" pitchFamily="18" charset="0"/>
                              <a:ea typeface="Verdana" panose="020B0604030504040204" pitchFamily="34" charset="0"/>
                              <a:cs typeface="Times New Roman"/>
                            </a:rPr>
                          </m:ctrlPr>
                        </m:naryPr>
                        <m:sub>
                          <m:r>
                            <m:rPr>
                              <m:brk m:alnAt="23"/>
                            </m:rPr>
                            <a:rPr lang="es-ES" sz="1200" b="0" i="1" smtClean="0">
                              <a:latin typeface="Cambria Math" panose="02040503050406030204" pitchFamily="18" charset="0"/>
                              <a:ea typeface="Verdana" panose="020B0604030504040204" pitchFamily="34" charset="0"/>
                              <a:cs typeface="Times New Roman"/>
                            </a:rPr>
                            <m:t>𝑗</m:t>
                          </m:r>
                          <m:r>
                            <a:rPr lang="es-ES" sz="1200" b="0" i="1" smtClean="0">
                              <a:latin typeface="Cambria Math" panose="02040503050406030204" pitchFamily="18" charset="0"/>
                              <a:ea typeface="Verdana" panose="020B0604030504040204" pitchFamily="34" charset="0"/>
                              <a:cs typeface="Times New Roman"/>
                            </a:rPr>
                            <m:t>=1</m:t>
                          </m:r>
                        </m:sub>
                        <m:sup>
                          <m:sSub>
                            <m:sSubPr>
                              <m:ctrlPr>
                                <a:rPr lang="es-ES" sz="1200" b="0" i="1" smtClean="0">
                                  <a:latin typeface="Cambria Math" panose="02040503050406030204" pitchFamily="18" charset="0"/>
                                  <a:ea typeface="Verdana" panose="020B0604030504040204" pitchFamily="34" charset="0"/>
                                  <a:cs typeface="Times New Roman"/>
                                </a:rPr>
                              </m:ctrlPr>
                            </m:sSubPr>
                            <m:e>
                              <m:r>
                                <a:rPr lang="es-ES" sz="1200" b="0" i="1" smtClean="0">
                                  <a:latin typeface="Cambria Math" panose="02040503050406030204" pitchFamily="18" charset="0"/>
                                  <a:ea typeface="Verdana" panose="020B0604030504040204" pitchFamily="34" charset="0"/>
                                  <a:cs typeface="Times New Roman"/>
                                </a:rPr>
                                <m:t>𝐾</m:t>
                              </m:r>
                            </m:e>
                            <m:sub>
                              <m:r>
                                <a:rPr lang="es-ES" sz="1200" b="0" i="1" smtClean="0">
                                  <a:latin typeface="Cambria Math" panose="02040503050406030204" pitchFamily="18" charset="0"/>
                                  <a:ea typeface="Verdana" panose="020B0604030504040204" pitchFamily="34" charset="0"/>
                                  <a:cs typeface="Times New Roman"/>
                                </a:rPr>
                                <m:t>2</m:t>
                              </m:r>
                            </m:sub>
                          </m:sSub>
                        </m:sup>
                        <m:e>
                          <m:sSub>
                            <m:sSubPr>
                              <m:ctrlPr>
                                <a:rPr lang="es-ES" sz="1200" b="0" i="1" smtClean="0">
                                  <a:latin typeface="Cambria Math" panose="02040503050406030204" pitchFamily="18" charset="0"/>
                                  <a:ea typeface="Verdana" panose="020B0604030504040204" pitchFamily="34" charset="0"/>
                                  <a:cs typeface="Times New Roman"/>
                                </a:rPr>
                              </m:ctrlPr>
                            </m:sSubPr>
                            <m:e>
                              <m:r>
                                <a:rPr lang="es-ES" sz="1200" b="0" i="1" smtClean="0">
                                  <a:latin typeface="Cambria Math" panose="02040503050406030204" pitchFamily="18" charset="0"/>
                                  <a:ea typeface="Cambria Math" panose="02040503050406030204" pitchFamily="18" charset="0"/>
                                  <a:cs typeface="Times New Roman"/>
                                </a:rPr>
                                <m:t>𝛽</m:t>
                              </m:r>
                            </m:e>
                            <m:sub>
                              <m:r>
                                <a:rPr lang="es-ES" sz="1200" b="0" i="1" smtClean="0">
                                  <a:latin typeface="Cambria Math" panose="02040503050406030204" pitchFamily="18" charset="0"/>
                                  <a:ea typeface="Verdana" panose="020B0604030504040204" pitchFamily="34" charset="0"/>
                                  <a:cs typeface="Times New Roman"/>
                                </a:rPr>
                                <m:t>𝑚𝑙</m:t>
                              </m:r>
                            </m:sub>
                          </m:sSub>
                          <m:sSubSup>
                            <m:sSubSupPr>
                              <m:ctrlPr>
                                <a:rPr lang="es-ES" sz="1200" b="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𝐴</m:t>
                              </m:r>
                            </m:e>
                            <m:sub>
                              <m:r>
                                <a:rPr lang="es-ES" sz="1200" b="0" i="1" smtClean="0">
                                  <a:latin typeface="Cambria Math" panose="02040503050406030204" pitchFamily="18" charset="0"/>
                                  <a:ea typeface="Verdana" panose="020B0604030504040204" pitchFamily="34" charset="0"/>
                                  <a:cs typeface="Times New Roman"/>
                                </a:rPr>
                                <m:t>𝑙</m:t>
                              </m:r>
                            </m:sub>
                            <m:sup>
                              <m:r>
                                <a:rPr lang="es-ES" sz="1200" b="0" i="1" smtClean="0">
                                  <a:latin typeface="Cambria Math" panose="02040503050406030204" pitchFamily="18" charset="0"/>
                                  <a:ea typeface="Verdana" panose="020B0604030504040204" pitchFamily="34" charset="0"/>
                                  <a:cs typeface="Times New Roman"/>
                                </a:rPr>
                                <m:t>(2)</m:t>
                              </m:r>
                            </m:sup>
                          </m:sSubSup>
                        </m:e>
                      </m:nary>
                    </m:oMath>
                  </m:oMathPara>
                </a14:m>
                <a:endParaRPr lang="es-CO" sz="1200" dirty="0">
                  <a:latin typeface="Verdana" panose="020B0604030504040204" pitchFamily="34" charset="0"/>
                  <a:ea typeface="Verdana" panose="020B0604030504040204" pitchFamily="34" charset="0"/>
                  <a:cs typeface="Times New Roman"/>
                </a:endParaRPr>
              </a:p>
            </p:txBody>
          </p:sp>
        </mc:Choice>
        <mc:Fallback xmlns="">
          <p:sp>
            <p:nvSpPr>
              <p:cNvPr id="7" name="TextBox 2">
                <a:extLst>
                  <a:ext uri="{FF2B5EF4-FFF2-40B4-BE49-F238E27FC236}">
                    <a16:creationId xmlns:a16="http://schemas.microsoft.com/office/drawing/2014/main" id="{D0D33FE8-1B23-38D1-0FBF-CA11C5762C49}"/>
                  </a:ext>
                </a:extLst>
              </p:cNvPr>
              <p:cNvSpPr txBox="1">
                <a:spLocks noRot="1" noChangeAspect="1" noMove="1" noResize="1" noEditPoints="1" noAdjustHandles="1" noChangeArrowheads="1" noChangeShapeType="1" noTextEdit="1"/>
              </p:cNvSpPr>
              <p:nvPr/>
            </p:nvSpPr>
            <p:spPr>
              <a:xfrm>
                <a:off x="2114216" y="3070101"/>
                <a:ext cx="4585067" cy="6337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 name="TextBox 2">
                <a:extLst>
                  <a:ext uri="{FF2B5EF4-FFF2-40B4-BE49-F238E27FC236}">
                    <a16:creationId xmlns:a16="http://schemas.microsoft.com/office/drawing/2014/main" id="{AEDCC49A-C5A6-0E47-8E92-EDAE24E58E6D}"/>
                  </a:ext>
                </a:extLst>
              </p:cNvPr>
              <p:cNvSpPr txBox="1"/>
              <p:nvPr/>
            </p:nvSpPr>
            <p:spPr>
              <a:xfrm>
                <a:off x="3259819" y="4273033"/>
                <a:ext cx="2180446" cy="473912"/>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latin typeface="Cambria Math" panose="02040503050406030204" pitchFamily="18" charset="0"/>
                              <a:ea typeface="Verdana" panose="020B0604030504040204" pitchFamily="34" charset="0"/>
                              <a:cs typeface="Times New Roman"/>
                            </a:rPr>
                          </m:ctrlPr>
                        </m:sSubPr>
                        <m:e>
                          <m:r>
                            <a:rPr lang="es-ES" sz="1100" b="0" i="1" smtClean="0">
                              <a:latin typeface="Cambria Math" panose="02040503050406030204" pitchFamily="18" charset="0"/>
                              <a:ea typeface="Verdana" panose="020B0604030504040204" pitchFamily="34" charset="0"/>
                              <a:cs typeface="Times New Roman"/>
                            </a:rPr>
                            <m:t>𝑓</m:t>
                          </m:r>
                        </m:e>
                        <m:sub>
                          <m:r>
                            <a:rPr lang="es-ES" sz="1100" b="0" i="1" smtClean="0">
                              <a:latin typeface="Cambria Math" panose="02040503050406030204" pitchFamily="18" charset="0"/>
                              <a:ea typeface="Verdana" panose="020B0604030504040204" pitchFamily="34" charset="0"/>
                              <a:cs typeface="Times New Roman"/>
                            </a:rPr>
                            <m:t>𝑚</m:t>
                          </m:r>
                        </m:sub>
                      </m:sSub>
                      <m:r>
                        <a:rPr lang="es-ES" sz="1100" b="0" i="1" smtClean="0">
                          <a:latin typeface="Cambria Math" panose="02040503050406030204" pitchFamily="18" charset="0"/>
                          <a:ea typeface="Verdana" panose="020B0604030504040204" pitchFamily="34" charset="0"/>
                          <a:cs typeface="Times New Roman"/>
                        </a:rPr>
                        <m:t>(</m:t>
                      </m:r>
                      <m:r>
                        <a:rPr lang="es-ES" sz="1100" b="0" i="1" smtClean="0">
                          <a:latin typeface="Cambria Math" panose="02040503050406030204" pitchFamily="18" charset="0"/>
                          <a:ea typeface="Verdana" panose="020B0604030504040204" pitchFamily="34" charset="0"/>
                          <a:cs typeface="Times New Roman"/>
                        </a:rPr>
                        <m:t>𝑋</m:t>
                      </m:r>
                      <m:r>
                        <a:rPr lang="es-ES" sz="1100" b="0" i="1" smtClean="0">
                          <a:latin typeface="Cambria Math" panose="02040503050406030204" pitchFamily="18" charset="0"/>
                          <a:ea typeface="Verdana" panose="020B0604030504040204" pitchFamily="34" charset="0"/>
                          <a:cs typeface="Times New Roman"/>
                        </a:rPr>
                        <m:t>)=</m:t>
                      </m:r>
                      <m:f>
                        <m:fPr>
                          <m:ctrlPr>
                            <a:rPr lang="es-ES" sz="1100" b="0" i="1" smtClean="0">
                              <a:latin typeface="Cambria Math" panose="02040503050406030204" pitchFamily="18" charset="0"/>
                              <a:ea typeface="Verdana" panose="020B0604030504040204" pitchFamily="34" charset="0"/>
                              <a:cs typeface="Times New Roman"/>
                            </a:rPr>
                          </m:ctrlPr>
                        </m:fPr>
                        <m:num>
                          <m:sSup>
                            <m:sSupPr>
                              <m:ctrlPr>
                                <a:rPr lang="es-ES" sz="1100" b="0" i="1" smtClean="0">
                                  <a:latin typeface="Cambria Math" panose="02040503050406030204" pitchFamily="18" charset="0"/>
                                  <a:ea typeface="Verdana" panose="020B0604030504040204" pitchFamily="34" charset="0"/>
                                  <a:cs typeface="Times New Roman"/>
                                </a:rPr>
                              </m:ctrlPr>
                            </m:sSupPr>
                            <m:e>
                              <m:r>
                                <a:rPr lang="es-ES" sz="1100" b="0" i="1" smtClean="0">
                                  <a:latin typeface="Cambria Math" panose="02040503050406030204" pitchFamily="18" charset="0"/>
                                  <a:ea typeface="Verdana" panose="020B0604030504040204" pitchFamily="34" charset="0"/>
                                  <a:cs typeface="Times New Roman"/>
                                </a:rPr>
                                <m:t>𝑒</m:t>
                              </m:r>
                            </m:e>
                            <m:sup>
                              <m:r>
                                <a:rPr lang="es-ES" sz="1100" b="0" i="1" smtClean="0">
                                  <a:latin typeface="Cambria Math" panose="02040503050406030204" pitchFamily="18" charset="0"/>
                                  <a:ea typeface="Verdana" panose="020B0604030504040204" pitchFamily="34" charset="0"/>
                                  <a:cs typeface="Times New Roman"/>
                                </a:rPr>
                                <m:t>𝑍𝑚</m:t>
                              </m:r>
                            </m:sup>
                          </m:sSup>
                        </m:num>
                        <m:den>
                          <m:nary>
                            <m:naryPr>
                              <m:chr m:val="∑"/>
                              <m:limLoc m:val="subSup"/>
                              <m:ctrlPr>
                                <a:rPr lang="es-ES" sz="1100" b="0" i="1" smtClean="0">
                                  <a:latin typeface="Cambria Math" panose="02040503050406030204" pitchFamily="18" charset="0"/>
                                  <a:ea typeface="Verdana" panose="020B0604030504040204" pitchFamily="34" charset="0"/>
                                  <a:cs typeface="Times New Roman"/>
                                </a:rPr>
                              </m:ctrlPr>
                            </m:naryPr>
                            <m:sub>
                              <m:r>
                                <m:rPr>
                                  <m:brk m:alnAt="25"/>
                                </m:rPr>
                                <a:rPr lang="es-ES" sz="1100" b="0" i="1" smtClean="0">
                                  <a:latin typeface="Cambria Math" panose="02040503050406030204" pitchFamily="18" charset="0"/>
                                  <a:ea typeface="Verdana" panose="020B0604030504040204" pitchFamily="34" charset="0"/>
                                  <a:cs typeface="Times New Roman"/>
                                </a:rPr>
                                <m:t>𝑚</m:t>
                              </m:r>
                              <m:r>
                                <a:rPr lang="es-ES" sz="1100" b="0" i="1" smtClean="0">
                                  <a:latin typeface="Cambria Math" panose="02040503050406030204" pitchFamily="18" charset="0"/>
                                  <a:ea typeface="Verdana" panose="020B0604030504040204" pitchFamily="34" charset="0"/>
                                  <a:cs typeface="Times New Roman"/>
                                </a:rPr>
                                <m:t>=0</m:t>
                              </m:r>
                            </m:sub>
                            <m:sup>
                              <m:r>
                                <a:rPr lang="es-ES" sz="1100" b="0" i="1" smtClean="0">
                                  <a:latin typeface="Cambria Math" panose="02040503050406030204" pitchFamily="18" charset="0"/>
                                  <a:ea typeface="Verdana" panose="020B0604030504040204" pitchFamily="34" charset="0"/>
                                  <a:cs typeface="Times New Roman"/>
                                </a:rPr>
                                <m:t>𝑀</m:t>
                              </m:r>
                            </m:sup>
                            <m:e>
                              <m:sSup>
                                <m:sSupPr>
                                  <m:ctrlPr>
                                    <a:rPr lang="es-ES" sz="1100" i="1">
                                      <a:latin typeface="Cambria Math" panose="02040503050406030204" pitchFamily="18" charset="0"/>
                                      <a:ea typeface="Verdana" panose="020B0604030504040204" pitchFamily="34" charset="0"/>
                                      <a:cs typeface="Times New Roman"/>
                                    </a:rPr>
                                  </m:ctrlPr>
                                </m:sSupPr>
                                <m:e>
                                  <m:r>
                                    <a:rPr lang="es-ES" sz="1100" i="1">
                                      <a:latin typeface="Cambria Math" panose="02040503050406030204" pitchFamily="18" charset="0"/>
                                      <a:ea typeface="Verdana" panose="020B0604030504040204" pitchFamily="34" charset="0"/>
                                      <a:cs typeface="Times New Roman"/>
                                    </a:rPr>
                                    <m:t>𝑒</m:t>
                                  </m:r>
                                </m:e>
                                <m:sup>
                                  <m:r>
                                    <a:rPr lang="es-ES" sz="1100" i="1">
                                      <a:latin typeface="Cambria Math" panose="02040503050406030204" pitchFamily="18" charset="0"/>
                                      <a:ea typeface="Verdana" panose="020B0604030504040204" pitchFamily="34" charset="0"/>
                                      <a:cs typeface="Times New Roman"/>
                                    </a:rPr>
                                    <m:t>𝑍𝑚</m:t>
                                  </m:r>
                                </m:sup>
                              </m:sSup>
                            </m:e>
                          </m:nary>
                        </m:den>
                      </m:f>
                    </m:oMath>
                  </m:oMathPara>
                </a14:m>
                <a:endParaRPr lang="es-CO" sz="1200" dirty="0">
                  <a:latin typeface="Verdana" panose="020B0604030504040204" pitchFamily="34" charset="0"/>
                  <a:ea typeface="Verdana" panose="020B0604030504040204" pitchFamily="34" charset="0"/>
                  <a:cs typeface="Times New Roman"/>
                </a:endParaRPr>
              </a:p>
            </p:txBody>
          </p:sp>
        </mc:Choice>
        <mc:Fallback xmlns="">
          <p:sp>
            <p:nvSpPr>
              <p:cNvPr id="12" name="TextBox 2">
                <a:extLst>
                  <a:ext uri="{FF2B5EF4-FFF2-40B4-BE49-F238E27FC236}">
                    <a16:creationId xmlns:a16="http://schemas.microsoft.com/office/drawing/2014/main" id="{AEDCC49A-C5A6-0E47-8E92-EDAE24E58E6D}"/>
                  </a:ext>
                </a:extLst>
              </p:cNvPr>
              <p:cNvSpPr txBox="1">
                <a:spLocks noRot="1" noChangeAspect="1" noMove="1" noResize="1" noEditPoints="1" noAdjustHandles="1" noChangeArrowheads="1" noChangeShapeType="1" noTextEdit="1"/>
              </p:cNvSpPr>
              <p:nvPr/>
            </p:nvSpPr>
            <p:spPr>
              <a:xfrm>
                <a:off x="3259819" y="4273033"/>
                <a:ext cx="2180446" cy="473912"/>
              </a:xfrm>
              <a:prstGeom prst="rect">
                <a:avLst/>
              </a:prstGeom>
              <a:blipFill>
                <a:blip r:embed="rId6"/>
                <a:stretch>
                  <a:fillRect t="-7692" b="-82051"/>
                </a:stretch>
              </a:blipFill>
            </p:spPr>
            <p:txBody>
              <a:bodyPr/>
              <a:lstStyle/>
              <a:p>
                <a:r>
                  <a:rPr lang="es-CO">
                    <a:noFill/>
                  </a:rPr>
                  <a:t> </a:t>
                </a:r>
              </a:p>
            </p:txBody>
          </p:sp>
        </mc:Fallback>
      </mc:AlternateContent>
    </p:spTree>
    <p:extLst>
      <p:ext uri="{BB962C8B-B14F-4D97-AF65-F5344CB8AC3E}">
        <p14:creationId xmlns:p14="http://schemas.microsoft.com/office/powerpoint/2010/main" val="254798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667F1-9CD2-581F-EC32-0910196FBF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E356125-1B83-06E2-2A86-4B22CE8E20EA}"/>
              </a:ext>
            </a:extLst>
          </p:cNvPr>
          <p:cNvSpPr>
            <a:spLocks noGrp="1"/>
          </p:cNvSpPr>
          <p:nvPr>
            <p:ph type="title"/>
          </p:nvPr>
        </p:nvSpPr>
        <p:spPr>
          <a:xfrm>
            <a:off x="182562" y="373856"/>
            <a:ext cx="8770620" cy="666395"/>
          </a:xfrm>
        </p:spPr>
        <p:txBody>
          <a:bodyPr anchor="t"/>
          <a:lstStyle/>
          <a:p>
            <a:r>
              <a:rPr lang="es-ES" dirty="0">
                <a:latin typeface="Verdana"/>
                <a:ea typeface="Verdana"/>
              </a:rPr>
              <a:t>Modelos de Deep </a:t>
            </a:r>
            <a:r>
              <a:rPr lang="es-ES" dirty="0" err="1">
                <a:latin typeface="Verdana"/>
                <a:ea typeface="Verdana"/>
              </a:rPr>
              <a:t>Learning</a:t>
            </a:r>
            <a:r>
              <a:rPr lang="es-ES" dirty="0">
                <a:latin typeface="Verdana"/>
                <a:ea typeface="Verdana"/>
              </a:rPr>
              <a:t> </a:t>
            </a:r>
          </a:p>
        </p:txBody>
      </p:sp>
      <p:sp>
        <p:nvSpPr>
          <p:cNvPr id="3" name="Marcador de texto 2">
            <a:extLst>
              <a:ext uri="{FF2B5EF4-FFF2-40B4-BE49-F238E27FC236}">
                <a16:creationId xmlns:a16="http://schemas.microsoft.com/office/drawing/2014/main" id="{4292F527-6165-69CF-F9FF-21A55ECE629C}"/>
              </a:ext>
            </a:extLst>
          </p:cNvPr>
          <p:cNvSpPr>
            <a:spLocks noGrp="1"/>
          </p:cNvSpPr>
          <p:nvPr>
            <p:ph type="body" sz="quarter" idx="10"/>
          </p:nvPr>
        </p:nvSpPr>
        <p:spPr>
          <a:xfrm>
            <a:off x="477597" y="1544828"/>
            <a:ext cx="8180549" cy="2544244"/>
          </a:xfrm>
        </p:spPr>
        <p:txBody>
          <a:bodyPr>
            <a:normAutofit fontScale="92500" lnSpcReduction="10000"/>
          </a:bodyPr>
          <a:lstStyle/>
          <a:p>
            <a:pPr algn="l"/>
            <a:r>
              <a:rPr lang="es-ES" sz="1600" b="0" dirty="0">
                <a:solidFill>
                  <a:srgbClr val="FFFFFF"/>
                </a:solidFill>
              </a:rPr>
              <a:t>Por último, los modelos de Deep </a:t>
            </a:r>
            <a:r>
              <a:rPr lang="es-ES" sz="1600" b="0" dirty="0" err="1">
                <a:solidFill>
                  <a:srgbClr val="FFFFFF"/>
                </a:solidFill>
              </a:rPr>
              <a:t>Learning</a:t>
            </a:r>
            <a:r>
              <a:rPr lang="es-ES" sz="1600" b="0" dirty="0">
                <a:solidFill>
                  <a:srgbClr val="FFFFFF"/>
                </a:solidFill>
              </a:rPr>
              <a:t> pueden tener las siguientes funciones de perdida. Si se trata de un modelo de regresión. Se puede el Error Cuadrático Medio ante un output continuo. </a:t>
            </a:r>
            <a:endParaRPr lang="es-ES" sz="1600" dirty="0"/>
          </a:p>
          <a:p>
            <a:pPr algn="l"/>
            <a:r>
              <a:rPr lang="es-ES" sz="1600" b="0" dirty="0">
                <a:solidFill>
                  <a:srgbClr val="FFFFFF"/>
                </a:solidFill>
              </a:rPr>
              <a:t>En cambio, si el modelo es discreto en este caso se usaría la formula de </a:t>
            </a:r>
            <a:r>
              <a:rPr lang="es-ES" sz="1600" b="0" dirty="0" err="1">
                <a:solidFill>
                  <a:srgbClr val="FFFFFF"/>
                </a:solidFill>
              </a:rPr>
              <a:t>cross</a:t>
            </a:r>
            <a:r>
              <a:rPr lang="es-ES" sz="1600" b="0" dirty="0">
                <a:solidFill>
                  <a:srgbClr val="FFFFFF"/>
                </a:solidFill>
              </a:rPr>
              <a:t>-entropía. Cuya formula es la siguiente </a:t>
            </a:r>
            <a:endParaRPr lang="es-ES" sz="1600" dirty="0"/>
          </a:p>
          <a:p>
            <a:endParaRPr lang="es-ES" sz="1600" dirty="0"/>
          </a:p>
          <a:p>
            <a:endParaRPr lang="es-ES" sz="1600" dirty="0"/>
          </a:p>
          <a:p>
            <a:endParaRPr lang="es-ES" sz="1600" dirty="0"/>
          </a:p>
          <a:p>
            <a:pPr algn="l"/>
            <a:r>
              <a:rPr lang="es-ES" sz="1600" b="0" dirty="0">
                <a:solidFill>
                  <a:srgbClr val="FFFFFF"/>
                </a:solidFill>
              </a:rPr>
              <a:t>Minimizar esta función es entonces equivalente a maximizar la función que habíamos construido de máxima </a:t>
            </a:r>
            <a:r>
              <a:rPr lang="es-ES" sz="1600" b="0" dirty="0" err="1">
                <a:solidFill>
                  <a:srgbClr val="FFFFFF"/>
                </a:solidFill>
              </a:rPr>
              <a:t>versosimilitud</a:t>
            </a:r>
            <a:r>
              <a:rPr lang="es-ES" sz="1600" b="0" dirty="0">
                <a:solidFill>
                  <a:srgbClr val="FFFFFF"/>
                </a:solidFill>
              </a:rPr>
              <a:t>.  </a:t>
            </a:r>
            <a:endParaRPr lang="es-ES" sz="1600" dirty="0"/>
          </a:p>
          <a:p>
            <a:endParaRPr lang="es-ES" sz="1600" dirty="0"/>
          </a:p>
        </p:txBody>
      </p:sp>
      <p:pic>
        <p:nvPicPr>
          <p:cNvPr id="4" name="Imagen 3" descr="Interfaz de usuario gráfica, Texto, Aplicación&#10;&#10;El contenido generado por inteligencia artificial puede ser incorrecto.">
            <a:extLst>
              <a:ext uri="{FF2B5EF4-FFF2-40B4-BE49-F238E27FC236}">
                <a16:creationId xmlns:a16="http://schemas.microsoft.com/office/drawing/2014/main" id="{36940004-3702-8847-DE25-A70665CBF0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3277846" y="2571750"/>
            <a:ext cx="2752725" cy="971550"/>
          </a:xfrm>
          <a:prstGeom prst="rect">
            <a:avLst/>
          </a:prstGeom>
        </p:spPr>
      </p:pic>
    </p:spTree>
    <p:extLst>
      <p:ext uri="{BB962C8B-B14F-4D97-AF65-F5344CB8AC3E}">
        <p14:creationId xmlns:p14="http://schemas.microsoft.com/office/powerpoint/2010/main" val="1345707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992EB-9394-4200-AB42-B9F14581A61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F59E9AC4-A0E0-057D-FF37-B1715532D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C29DC797-0D8C-26A9-A615-E1B5EE095ACF}"/>
              </a:ext>
            </a:extLst>
          </p:cNvPr>
          <p:cNvSpPr txBox="1"/>
          <p:nvPr/>
        </p:nvSpPr>
        <p:spPr>
          <a:xfrm>
            <a:off x="1958031" y="282094"/>
            <a:ext cx="5227937" cy="1077218"/>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panose="020B0604030504040204" pitchFamily="34" charset="0"/>
                <a:ea typeface="Verdana" panose="020B0604030504040204" pitchFamily="34" charset="0"/>
              </a:rPr>
              <a:t>Algoritmo de Estimación</a:t>
            </a:r>
            <a:endParaRPr lang="es-ES" dirty="0">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 name="TextBox 6">
                <a:extLst>
                  <a:ext uri="{FF2B5EF4-FFF2-40B4-BE49-F238E27FC236}">
                    <a16:creationId xmlns:a16="http://schemas.microsoft.com/office/drawing/2014/main" id="{01B74FE7-C948-0E62-4A87-7C1B386BBBA0}"/>
                  </a:ext>
                </a:extLst>
              </p:cNvPr>
              <p:cNvSpPr txBox="1"/>
              <p:nvPr/>
            </p:nvSpPr>
            <p:spPr>
              <a:xfrm>
                <a:off x="682713" y="1520617"/>
                <a:ext cx="7922571" cy="3234475"/>
              </a:xfrm>
              <a:prstGeom prst="rect">
                <a:avLst/>
              </a:prstGeom>
              <a:noFill/>
            </p:spPr>
            <p:txBody>
              <a:bodyPr wrap="square" lIns="91440" tIns="45720" rIns="91440" bIns="45720" rtlCol="0" anchor="t">
                <a:spAutoFit/>
              </a:bodyPr>
              <a:lstStyle/>
              <a:p>
                <a:r>
                  <a:rPr lang="es-ES" sz="1200" dirty="0">
                    <a:latin typeface="Verdana" panose="020B0604030504040204" pitchFamily="34" charset="0"/>
                    <a:ea typeface="Verdana" panose="020B0604030504040204" pitchFamily="34" charset="0"/>
                    <a:cs typeface="+mn-lt"/>
                  </a:rPr>
                  <a:t>Tenemos el siguiente algoritmo de estimación para los modelos de redes neuronales. Suponiendo que la función objetivo es la siguiente: </a:t>
                </a:r>
                <a:endParaRPr lang="es-ES" sz="1400" dirty="0">
                  <a:latin typeface="Verdana" panose="020B0604030504040204" pitchFamily="34" charset="0"/>
                  <a:ea typeface="Verdana" panose="020B0604030504040204" pitchFamily="34" charset="0"/>
                  <a:cs typeface="+mn-lt"/>
                </a:endParaRPr>
              </a:p>
              <a:p>
                <a:pPr>
                  <a:lnSpc>
                    <a:spcPct val="107000"/>
                  </a:lnSpc>
                  <a:spcAft>
                    <a:spcPts val="800"/>
                  </a:spcAft>
                </a:pPr>
                <a:endParaRPr lang="es-ES" sz="1200" b="1" dirty="0">
                  <a:latin typeface="Verdana" panose="020B0604030504040204" pitchFamily="34" charset="0"/>
                  <a:ea typeface="Verdana" panose="020B0604030504040204" pitchFamily="34" charset="0"/>
                  <a:cs typeface="Times New Roman"/>
                </a:endParaRPr>
              </a:p>
              <a:p>
                <a:pPr>
                  <a:lnSpc>
                    <a:spcPct val="107000"/>
                  </a:lnSpc>
                  <a:spcAft>
                    <a:spcPts val="800"/>
                  </a:spcAft>
                </a:pPr>
                <a:endParaRPr lang="es-ES" sz="1200" b="1" dirty="0">
                  <a:latin typeface="Verdana" panose="020B0604030504040204" pitchFamily="34" charset="0"/>
                  <a:ea typeface="Verdana" panose="020B0604030504040204" pitchFamily="34" charset="0"/>
                  <a:cs typeface="Times New Roman"/>
                </a:endParaRPr>
              </a:p>
              <a:p>
                <a:pPr>
                  <a:lnSpc>
                    <a:spcPct val="107000"/>
                  </a:lnSpc>
                  <a:spcAft>
                    <a:spcPts val="800"/>
                  </a:spcAft>
                </a:pPr>
                <a:endParaRPr lang="es-ES" sz="1200" b="1" dirty="0">
                  <a:latin typeface="Verdana" panose="020B0604030504040204" pitchFamily="34" charset="0"/>
                  <a:ea typeface="Verdana" panose="020B0604030504040204" pitchFamily="34" charset="0"/>
                  <a:cs typeface="Times New Roman"/>
                </a:endParaRPr>
              </a:p>
              <a:p>
                <a:r>
                  <a:rPr lang="es-ES" sz="1200" dirty="0">
                    <a:latin typeface="Verdana" panose="020B0604030504040204" pitchFamily="34" charset="0"/>
                    <a:ea typeface="Verdana" panose="020B0604030504040204" pitchFamily="34" charset="0"/>
                    <a:cs typeface="+mn-lt"/>
                  </a:rPr>
                  <a:t>Donde </a:t>
                </a:r>
                <a14:m>
                  <m:oMath xmlns:m="http://schemas.openxmlformats.org/officeDocument/2006/math">
                    <m:r>
                      <a:rPr lang="es-ES" sz="1200" b="0" i="1" smtClean="0">
                        <a:latin typeface="Cambria Math" panose="02040503050406030204" pitchFamily="18" charset="0"/>
                        <a:ea typeface="Verdana" panose="020B0604030504040204" pitchFamily="34" charset="0"/>
                        <a:cs typeface="+mn-lt"/>
                      </a:rPr>
                      <m:t>𝑓</m:t>
                    </m:r>
                    <m:d>
                      <m:dPr>
                        <m:ctrlPr>
                          <a:rPr lang="es-ES" sz="1200" b="0" i="1" smtClean="0">
                            <a:latin typeface="Cambria Math" panose="02040503050406030204" pitchFamily="18" charset="0"/>
                            <a:ea typeface="Verdana" panose="020B0604030504040204" pitchFamily="34" charset="0"/>
                            <a:cs typeface="+mn-lt"/>
                          </a:rPr>
                        </m:ctrlPr>
                      </m:dPr>
                      <m:e>
                        <m:sSub>
                          <m:sSubPr>
                            <m:ctrlPr>
                              <a:rPr lang="es-ES" sz="1200" b="0" i="1" smtClean="0">
                                <a:latin typeface="Cambria Math" panose="02040503050406030204" pitchFamily="18" charset="0"/>
                                <a:ea typeface="Verdana" panose="020B0604030504040204" pitchFamily="34" charset="0"/>
                                <a:cs typeface="+mn-lt"/>
                              </a:rPr>
                            </m:ctrlPr>
                          </m:sSubPr>
                          <m:e>
                            <m:r>
                              <a:rPr lang="es-ES" sz="1200" b="0" i="1" smtClean="0">
                                <a:latin typeface="Cambria Math" panose="02040503050406030204" pitchFamily="18" charset="0"/>
                                <a:ea typeface="Verdana" panose="020B0604030504040204" pitchFamily="34" charset="0"/>
                                <a:cs typeface="+mn-lt"/>
                              </a:rPr>
                              <m:t>𝑥</m:t>
                            </m:r>
                          </m:e>
                          <m:sub>
                            <m:r>
                              <a:rPr lang="es-ES" sz="1200" b="0" i="1" smtClean="0">
                                <a:latin typeface="Cambria Math" panose="02040503050406030204" pitchFamily="18" charset="0"/>
                                <a:ea typeface="Verdana" panose="020B0604030504040204" pitchFamily="34" charset="0"/>
                                <a:cs typeface="+mn-lt"/>
                              </a:rPr>
                              <m:t>𝑖</m:t>
                            </m:r>
                          </m:sub>
                        </m:sSub>
                      </m:e>
                    </m:d>
                  </m:oMath>
                </a14:m>
                <a:r>
                  <a:rPr lang="es-ES" sz="1200" dirty="0">
                    <a:latin typeface="Verdana" panose="020B0604030504040204" pitchFamily="34" charset="0"/>
                    <a:ea typeface="Verdana" panose="020B0604030504040204" pitchFamily="34" charset="0"/>
                    <a:cs typeface="+mn-lt"/>
                  </a:rPr>
                  <a:t> podemos plantearla para una red neuronal simple por ejemplo:</a:t>
                </a:r>
              </a:p>
              <a:p>
                <a:endParaRPr lang="es-ES" sz="1200" dirty="0">
                  <a:latin typeface="Verdana" panose="020B0604030504040204" pitchFamily="34" charset="0"/>
                  <a:ea typeface="Verdana" panose="020B0604030504040204" pitchFamily="34" charset="0"/>
                  <a:cs typeface="+mn-lt"/>
                </a:endParaRPr>
              </a:p>
              <a:p>
                <a:endParaRPr lang="es-ES" sz="1200" dirty="0">
                  <a:latin typeface="Verdana" panose="020B0604030504040204" pitchFamily="34" charset="0"/>
                  <a:ea typeface="Verdana" panose="020B0604030504040204" pitchFamily="34" charset="0"/>
                  <a:cs typeface="+mn-lt"/>
                </a:endParaRPr>
              </a:p>
              <a:p>
                <a:endParaRPr lang="es-ES" sz="1200" dirty="0">
                  <a:latin typeface="Verdana" panose="020B0604030504040204" pitchFamily="34" charset="0"/>
                  <a:ea typeface="Verdana" panose="020B0604030504040204" pitchFamily="34" charset="0"/>
                  <a:cs typeface="+mn-lt"/>
                </a:endParaRPr>
              </a:p>
              <a:p>
                <a:endParaRPr lang="es-ES" sz="1200" dirty="0">
                  <a:latin typeface="Verdana" panose="020B0604030504040204" pitchFamily="34" charset="0"/>
                  <a:ea typeface="Verdana" panose="020B0604030504040204" pitchFamily="34" charset="0"/>
                  <a:cs typeface="+mn-lt"/>
                </a:endParaRPr>
              </a:p>
              <a:p>
                <a:endParaRPr lang="es-ES" sz="1200" dirty="0">
                  <a:latin typeface="Verdana" panose="020B0604030504040204" pitchFamily="34" charset="0"/>
                  <a:ea typeface="Verdana" panose="020B0604030504040204" pitchFamily="34" charset="0"/>
                  <a:cs typeface="+mn-lt"/>
                </a:endParaRPr>
              </a:p>
              <a:p>
                <a:endParaRPr lang="es-ES" sz="1200" dirty="0">
                  <a:latin typeface="Verdana" panose="020B0604030504040204" pitchFamily="34" charset="0"/>
                  <a:ea typeface="Verdana" panose="020B0604030504040204" pitchFamily="34" charset="0"/>
                  <a:cs typeface="+mn-lt"/>
                </a:endParaRPr>
              </a:p>
              <a:p>
                <a:r>
                  <a:rPr lang="es-ES" sz="1200" dirty="0">
                    <a:latin typeface="Verdana" panose="020B0604030504040204" pitchFamily="34" charset="0"/>
                    <a:ea typeface="Verdana" panose="020B0604030504040204" pitchFamily="34" charset="0"/>
                    <a:cs typeface="+mn-lt"/>
                  </a:rPr>
                  <a:t>Esta estimación puede verse afectada por las siguientes dos situaciones: </a:t>
                </a:r>
                <a:r>
                  <a:rPr lang="es-ES" sz="1200" dirty="0" err="1">
                    <a:latin typeface="Verdana" panose="020B0604030504040204" pitchFamily="34" charset="0"/>
                    <a:ea typeface="Verdana" panose="020B0604030504040204" pitchFamily="34" charset="0"/>
                    <a:cs typeface="+mn-lt"/>
                  </a:rPr>
                  <a:t>slow</a:t>
                </a:r>
                <a:r>
                  <a:rPr lang="es-ES" sz="1200" dirty="0">
                    <a:latin typeface="Verdana" panose="020B0604030504040204" pitchFamily="34" charset="0"/>
                    <a:ea typeface="Verdana" panose="020B0604030504040204" pitchFamily="34" charset="0"/>
                    <a:cs typeface="+mn-lt"/>
                  </a:rPr>
                  <a:t> </a:t>
                </a:r>
                <a:r>
                  <a:rPr lang="es-ES" sz="1200" dirty="0" err="1">
                    <a:latin typeface="Verdana" panose="020B0604030504040204" pitchFamily="34" charset="0"/>
                    <a:ea typeface="Verdana" panose="020B0604030504040204" pitchFamily="34" charset="0"/>
                    <a:cs typeface="+mn-lt"/>
                  </a:rPr>
                  <a:t>learning</a:t>
                </a:r>
                <a:r>
                  <a:rPr lang="es-ES" sz="1200" dirty="0">
                    <a:latin typeface="Verdana" panose="020B0604030504040204" pitchFamily="34" charset="0"/>
                    <a:ea typeface="Verdana" panose="020B0604030504040204" pitchFamily="34" charset="0"/>
                    <a:cs typeface="+mn-lt"/>
                  </a:rPr>
                  <a:t> y </a:t>
                </a:r>
                <a:r>
                  <a:rPr lang="es-ES" sz="1200" dirty="0" err="1">
                    <a:latin typeface="Verdana" panose="020B0604030504040204" pitchFamily="34" charset="0"/>
                    <a:ea typeface="Verdana" panose="020B0604030504040204" pitchFamily="34" charset="0"/>
                    <a:cs typeface="+mn-lt"/>
                  </a:rPr>
                  <a:t>regularization</a:t>
                </a:r>
                <a:r>
                  <a:rPr lang="es-ES" sz="1200" dirty="0">
                    <a:latin typeface="Verdana" panose="020B0604030504040204" pitchFamily="34" charset="0"/>
                    <a:ea typeface="Verdana" panose="020B0604030504040204" pitchFamily="34" charset="0"/>
                    <a:cs typeface="+mn-lt"/>
                  </a:rPr>
                  <a:t> </a:t>
                </a:r>
                <a:endParaRPr lang="es-ES" sz="1400" dirty="0">
                  <a:latin typeface="Verdana" panose="020B0604030504040204" pitchFamily="34" charset="0"/>
                  <a:ea typeface="Verdana" panose="020B0604030504040204" pitchFamily="34" charset="0"/>
                  <a:cs typeface="+mn-lt"/>
                </a:endParaRPr>
              </a:p>
              <a:p>
                <a:pPr>
                  <a:lnSpc>
                    <a:spcPct val="107000"/>
                  </a:lnSpc>
                  <a:spcAft>
                    <a:spcPts val="800"/>
                  </a:spcAft>
                </a:pPr>
                <a:endParaRPr lang="es-ES" sz="1200" b="1" dirty="0">
                  <a:latin typeface="Verdana" panose="020B0604030504040204" pitchFamily="34" charset="0"/>
                  <a:ea typeface="Verdana" panose="020B0604030504040204" pitchFamily="34" charset="0"/>
                  <a:cs typeface="Times New Roman"/>
                </a:endParaRPr>
              </a:p>
            </p:txBody>
          </p:sp>
        </mc:Choice>
        <mc:Fallback xmlns="">
          <p:sp>
            <p:nvSpPr>
              <p:cNvPr id="4" name="TextBox 6">
                <a:extLst>
                  <a:ext uri="{FF2B5EF4-FFF2-40B4-BE49-F238E27FC236}">
                    <a16:creationId xmlns:a16="http://schemas.microsoft.com/office/drawing/2014/main" id="{01B74FE7-C948-0E62-4A87-7C1B386BBBA0}"/>
                  </a:ext>
                </a:extLst>
              </p:cNvPr>
              <p:cNvSpPr txBox="1">
                <a:spLocks noRot="1" noChangeAspect="1" noMove="1" noResize="1" noEditPoints="1" noAdjustHandles="1" noChangeArrowheads="1" noChangeShapeType="1" noTextEdit="1"/>
              </p:cNvSpPr>
              <p:nvPr/>
            </p:nvSpPr>
            <p:spPr>
              <a:xfrm>
                <a:off x="682713" y="1520617"/>
                <a:ext cx="7922571" cy="3234475"/>
              </a:xfrm>
              <a:prstGeom prst="rect">
                <a:avLst/>
              </a:prstGeom>
              <a:blipFill>
                <a:blip r:embed="rId3"/>
                <a:stretch>
                  <a:fillRect l="-7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TextBox 2">
                <a:extLst>
                  <a:ext uri="{FF2B5EF4-FFF2-40B4-BE49-F238E27FC236}">
                    <a16:creationId xmlns:a16="http://schemas.microsoft.com/office/drawing/2014/main" id="{E7826DB7-D53D-71CE-6154-128B976F2A0C}"/>
                  </a:ext>
                </a:extLst>
              </p:cNvPr>
              <p:cNvSpPr txBox="1"/>
              <p:nvPr/>
            </p:nvSpPr>
            <p:spPr>
              <a:xfrm>
                <a:off x="2107160" y="1989491"/>
                <a:ext cx="4585067" cy="805092"/>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Pre>
                        <m:sPrePr>
                          <m:ctrlPr>
                            <a:rPr lang="es-CO" sz="1200" i="1" smtClean="0">
                              <a:latin typeface="Cambria Math" panose="02040503050406030204" pitchFamily="18" charset="0"/>
                              <a:ea typeface="Verdana" panose="020B0604030504040204" pitchFamily="34" charset="0"/>
                              <a:cs typeface="Times New Roman"/>
                            </a:rPr>
                          </m:ctrlPr>
                        </m:sPrePr>
                        <m:sub>
                          <m:r>
                            <a:rPr lang="es-ES" sz="1200" b="0" i="1" smtClean="0">
                              <a:latin typeface="Cambria Math" panose="02040503050406030204" pitchFamily="18" charset="0"/>
                              <a:ea typeface="Verdana" panose="020B0604030504040204" pitchFamily="34" charset="0"/>
                              <a:cs typeface="Times New Roman"/>
                            </a:rPr>
                            <m:t>{</m:t>
                          </m:r>
                          <m:sSub>
                            <m:sSubPr>
                              <m:ctrlPr>
                                <a:rPr lang="es-ES" sz="1200" b="0" i="1" smtClean="0">
                                  <a:latin typeface="Cambria Math" panose="02040503050406030204" pitchFamily="18" charset="0"/>
                                  <a:ea typeface="Verdana" panose="020B0604030504040204" pitchFamily="34" charset="0"/>
                                  <a:cs typeface="Times New Roman"/>
                                </a:rPr>
                              </m:ctrlPr>
                            </m:sSubPr>
                            <m:e>
                              <m:r>
                                <a:rPr lang="es-ES" sz="1200" b="0" i="1" smtClean="0">
                                  <a:latin typeface="Cambria Math" panose="02040503050406030204" pitchFamily="18" charset="0"/>
                                  <a:ea typeface="Verdana" panose="020B0604030504040204" pitchFamily="34" charset="0"/>
                                  <a:cs typeface="Times New Roman"/>
                                </a:rPr>
                                <m:t>𝑤</m:t>
                              </m:r>
                            </m:e>
                            <m:sub>
                              <m:r>
                                <a:rPr lang="es-ES" sz="1200" b="0" i="1" smtClean="0">
                                  <a:latin typeface="Cambria Math" panose="02040503050406030204" pitchFamily="18" charset="0"/>
                                  <a:ea typeface="Verdana" panose="020B0604030504040204" pitchFamily="34" charset="0"/>
                                  <a:cs typeface="Times New Roman"/>
                                </a:rPr>
                                <m:t>𝑘</m:t>
                              </m:r>
                            </m:sub>
                          </m:sSub>
                          <m:sSubSup>
                            <m:sSubSupPr>
                              <m:ctrlPr>
                                <a:rPr lang="es-ES" sz="1200" b="0" i="1" smtClean="0">
                                  <a:latin typeface="Cambria Math" panose="02040503050406030204" pitchFamily="18" charset="0"/>
                                  <a:ea typeface="Verdana" panose="020B0604030504040204" pitchFamily="34" charset="0"/>
                                  <a:cs typeface="Times New Roman"/>
                                </a:rPr>
                              </m:ctrlPr>
                            </m:sSubSupPr>
                            <m:e>
                              <m:r>
                                <a:rPr lang="es-ES" sz="1200" b="0" i="1" smtClean="0">
                                  <a:latin typeface="Cambria Math" panose="02040503050406030204" pitchFamily="18" charset="0"/>
                                  <a:ea typeface="Verdana" panose="020B0604030504040204" pitchFamily="34" charset="0"/>
                                  <a:cs typeface="Times New Roman"/>
                                </a:rPr>
                                <m:t>}</m:t>
                              </m:r>
                            </m:e>
                            <m:sub>
                              <m:r>
                                <a:rPr lang="es-ES" sz="1200" b="0" i="1" smtClean="0">
                                  <a:latin typeface="Cambria Math" panose="02040503050406030204" pitchFamily="18" charset="0"/>
                                  <a:ea typeface="Verdana" panose="020B0604030504040204" pitchFamily="34" charset="0"/>
                                  <a:cs typeface="Times New Roman"/>
                                </a:rPr>
                                <m:t>1</m:t>
                              </m:r>
                            </m:sub>
                            <m:sup>
                              <m:r>
                                <a:rPr lang="es-ES" sz="1200" b="0" i="1" smtClean="0">
                                  <a:latin typeface="Cambria Math" panose="02040503050406030204" pitchFamily="18" charset="0"/>
                                  <a:ea typeface="Verdana" panose="020B0604030504040204" pitchFamily="34" charset="0"/>
                                  <a:cs typeface="Times New Roman"/>
                                </a:rPr>
                                <m:t>𝐾</m:t>
                              </m:r>
                            </m:sup>
                          </m:sSubSup>
                        </m:sub>
                        <m:sup>
                          <m:r>
                            <a:rPr lang="es-ES" b="0" i="1" smtClean="0">
                              <a:latin typeface="Cambria Math" panose="02040503050406030204" pitchFamily="18" charset="0"/>
                            </a:rPr>
                            <m:t>𝑚𝑖𝑛</m:t>
                          </m:r>
                        </m:sup>
                        <m:e>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2</m:t>
                              </m:r>
                            </m:den>
                          </m:f>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𝑛</m:t>
                              </m:r>
                            </m:sup>
                            <m:e>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𝑦</m:t>
                                  </m:r>
                                </m:e>
                                <m:sub>
                                  <m:r>
                                    <a:rPr lang="es-ES" b="0" i="1" smtClean="0">
                                      <a:latin typeface="Cambria Math" panose="02040503050406030204" pitchFamily="18" charset="0"/>
                                    </a:rPr>
                                    <m:t>𝑖</m:t>
                                  </m:r>
                                </m:sub>
                              </m:sSub>
                              <m:r>
                                <a:rPr lang="es-ES" b="0" i="1" smtClean="0">
                                  <a:latin typeface="Cambria Math" panose="02040503050406030204" pitchFamily="18" charset="0"/>
                                </a:rPr>
                                <m:t>−</m:t>
                              </m:r>
                              <m:r>
                                <a:rPr lang="es-ES" b="0" i="1" smtClean="0">
                                  <a:latin typeface="Cambria Math" panose="02040503050406030204" pitchFamily="18" charset="0"/>
                                </a:rPr>
                                <m:t>𝑓</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m:t>
                                  </m:r>
                                </m:e>
                                <m:sup>
                                  <m:r>
                                    <a:rPr lang="es-ES" b="0" i="1" smtClean="0">
                                      <a:latin typeface="Cambria Math" panose="02040503050406030204" pitchFamily="18" charset="0"/>
                                    </a:rPr>
                                    <m:t>2</m:t>
                                  </m:r>
                                </m:sup>
                              </m:sSup>
                            </m:e>
                          </m:nary>
                        </m:e>
                      </m:sPre>
                    </m:oMath>
                  </m:oMathPara>
                </a14:m>
                <a:endParaRPr lang="es-CO" sz="1200" dirty="0">
                  <a:latin typeface="Verdana" panose="020B0604030504040204" pitchFamily="34" charset="0"/>
                  <a:ea typeface="Verdana" panose="020B0604030504040204" pitchFamily="34" charset="0"/>
                  <a:cs typeface="Times New Roman"/>
                </a:endParaRPr>
              </a:p>
            </p:txBody>
          </p:sp>
        </mc:Choice>
        <mc:Fallback xmlns="">
          <p:sp>
            <p:nvSpPr>
              <p:cNvPr id="9" name="TextBox 2">
                <a:extLst>
                  <a:ext uri="{FF2B5EF4-FFF2-40B4-BE49-F238E27FC236}">
                    <a16:creationId xmlns:a16="http://schemas.microsoft.com/office/drawing/2014/main" id="{E7826DB7-D53D-71CE-6154-128B976F2A0C}"/>
                  </a:ext>
                </a:extLst>
              </p:cNvPr>
              <p:cNvSpPr txBox="1">
                <a:spLocks noRot="1" noChangeAspect="1" noMove="1" noResize="1" noEditPoints="1" noAdjustHandles="1" noChangeArrowheads="1" noChangeShapeType="1" noTextEdit="1"/>
              </p:cNvSpPr>
              <p:nvPr/>
            </p:nvSpPr>
            <p:spPr>
              <a:xfrm>
                <a:off x="2107160" y="1989491"/>
                <a:ext cx="4585067" cy="805092"/>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TextBox 2">
                <a:extLst>
                  <a:ext uri="{FF2B5EF4-FFF2-40B4-BE49-F238E27FC236}">
                    <a16:creationId xmlns:a16="http://schemas.microsoft.com/office/drawing/2014/main" id="{9EE9CFDB-A8CF-4851-16F1-D385D4FE9AEF}"/>
                  </a:ext>
                </a:extLst>
              </p:cNvPr>
              <p:cNvSpPr txBox="1"/>
              <p:nvPr/>
            </p:nvSpPr>
            <p:spPr>
              <a:xfrm>
                <a:off x="2107160" y="3187483"/>
                <a:ext cx="4585067" cy="785921"/>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Verdana" panose="020B0604030504040204" pitchFamily="34" charset="0"/>
                          <a:cs typeface="Times New Roman"/>
                        </a:rPr>
                        <m:t>𝑓</m:t>
                      </m:r>
                      <m:d>
                        <m:dPr>
                          <m:ctrlPr>
                            <a:rPr lang="es-ES" sz="1400" b="0" i="1" smtClean="0">
                              <a:latin typeface="Cambria Math" panose="02040503050406030204" pitchFamily="18" charset="0"/>
                              <a:ea typeface="Verdana" panose="020B0604030504040204" pitchFamily="34" charset="0"/>
                              <a:cs typeface="Times New Roman"/>
                            </a:rPr>
                          </m:ctrlPr>
                        </m:dPr>
                        <m:e>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Verdana" panose="020B0604030504040204" pitchFamily="34" charset="0"/>
                                  <a:cs typeface="Times New Roman"/>
                                </a:rPr>
                                <m:t>𝑥</m:t>
                              </m:r>
                            </m:e>
                            <m:sub>
                              <m:r>
                                <a:rPr lang="es-ES" sz="1400" b="0" i="1" smtClean="0">
                                  <a:latin typeface="Cambria Math" panose="02040503050406030204" pitchFamily="18" charset="0"/>
                                  <a:ea typeface="Verdana" panose="020B0604030504040204" pitchFamily="34" charset="0"/>
                                  <a:cs typeface="Times New Roman"/>
                                </a:rPr>
                                <m:t>𝑖</m:t>
                              </m:r>
                            </m:sub>
                          </m:sSub>
                        </m:e>
                      </m:d>
                      <m:r>
                        <a:rPr lang="es-ES" sz="1400" b="0" i="1" smtClean="0">
                          <a:latin typeface="Cambria Math" panose="02040503050406030204" pitchFamily="18" charset="0"/>
                          <a:ea typeface="Verdana" panose="020B0604030504040204" pitchFamily="34" charset="0"/>
                          <a:cs typeface="Times New Roman"/>
                        </a:rPr>
                        <m:t>=</m:t>
                      </m:r>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Cambria Math" panose="02040503050406030204" pitchFamily="18" charset="0"/>
                              <a:cs typeface="Times New Roman"/>
                            </a:rPr>
                            <m:t>𝛽</m:t>
                          </m:r>
                        </m:e>
                        <m:sub>
                          <m:r>
                            <a:rPr lang="es-ES" sz="1400" b="0" i="1" smtClean="0">
                              <a:latin typeface="Cambria Math" panose="02040503050406030204" pitchFamily="18" charset="0"/>
                              <a:ea typeface="Verdana" panose="020B0604030504040204" pitchFamily="34" charset="0"/>
                              <a:cs typeface="Times New Roman"/>
                            </a:rPr>
                            <m:t>0</m:t>
                          </m:r>
                        </m:sub>
                      </m:sSub>
                      <m:r>
                        <a:rPr lang="es-ES" sz="1400" b="0" i="1" smtClean="0">
                          <a:latin typeface="Cambria Math" panose="02040503050406030204" pitchFamily="18" charset="0"/>
                          <a:ea typeface="Verdana" panose="020B0604030504040204" pitchFamily="34" charset="0"/>
                          <a:cs typeface="Times New Roman"/>
                        </a:rPr>
                        <m:t>+</m:t>
                      </m:r>
                      <m:nary>
                        <m:naryPr>
                          <m:chr m:val="∑"/>
                          <m:ctrlPr>
                            <a:rPr lang="es-ES" sz="1400" b="0" i="1" smtClean="0">
                              <a:latin typeface="Cambria Math" panose="02040503050406030204" pitchFamily="18" charset="0"/>
                              <a:ea typeface="Verdana" panose="020B0604030504040204" pitchFamily="34" charset="0"/>
                              <a:cs typeface="Times New Roman"/>
                            </a:rPr>
                          </m:ctrlPr>
                        </m:naryPr>
                        <m:sub>
                          <m:r>
                            <m:rPr>
                              <m:brk m:alnAt="23"/>
                            </m:rPr>
                            <a:rPr lang="es-ES" sz="1400" b="0" i="1" smtClean="0">
                              <a:latin typeface="Cambria Math" panose="02040503050406030204" pitchFamily="18" charset="0"/>
                              <a:ea typeface="Verdana" panose="020B0604030504040204" pitchFamily="34" charset="0"/>
                              <a:cs typeface="Times New Roman"/>
                            </a:rPr>
                            <m:t>𝑘</m:t>
                          </m:r>
                          <m:r>
                            <a:rPr lang="es-ES" sz="1400" b="0" i="1" smtClean="0">
                              <a:latin typeface="Cambria Math" panose="02040503050406030204" pitchFamily="18" charset="0"/>
                              <a:ea typeface="Verdana" panose="020B0604030504040204" pitchFamily="34" charset="0"/>
                              <a:cs typeface="Times New Roman"/>
                            </a:rPr>
                            <m:t>=1</m:t>
                          </m:r>
                        </m:sub>
                        <m:sup>
                          <m:r>
                            <a:rPr lang="es-ES" sz="1400" b="0" i="1" smtClean="0">
                              <a:latin typeface="Cambria Math" panose="02040503050406030204" pitchFamily="18" charset="0"/>
                              <a:ea typeface="Verdana" panose="020B0604030504040204" pitchFamily="34" charset="0"/>
                              <a:cs typeface="Times New Roman"/>
                            </a:rPr>
                            <m:t>𝐾</m:t>
                          </m:r>
                        </m:sup>
                        <m:e>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Cambria Math" panose="02040503050406030204" pitchFamily="18" charset="0"/>
                                  <a:cs typeface="Times New Roman"/>
                                </a:rPr>
                                <m:t>𝛽</m:t>
                              </m:r>
                            </m:e>
                            <m:sub>
                              <m:r>
                                <a:rPr lang="es-ES" sz="1400" b="0" i="1" smtClean="0">
                                  <a:latin typeface="Cambria Math" panose="02040503050406030204" pitchFamily="18" charset="0"/>
                                  <a:ea typeface="Verdana" panose="020B0604030504040204" pitchFamily="34" charset="0"/>
                                  <a:cs typeface="Times New Roman"/>
                                </a:rPr>
                                <m:t>𝑘</m:t>
                              </m:r>
                            </m:sub>
                          </m:sSub>
                          <m:r>
                            <a:rPr lang="es-ES" sz="1400" b="0" i="1" smtClean="0">
                              <a:latin typeface="Cambria Math" panose="02040503050406030204" pitchFamily="18" charset="0"/>
                              <a:ea typeface="Verdana" panose="020B0604030504040204" pitchFamily="34" charset="0"/>
                              <a:cs typeface="Times New Roman"/>
                            </a:rPr>
                            <m:t>𝑔</m:t>
                          </m:r>
                          <m:d>
                            <m:dPr>
                              <m:ctrlPr>
                                <a:rPr lang="es-ES" sz="1400" b="0" i="1" smtClean="0">
                                  <a:latin typeface="Cambria Math" panose="02040503050406030204" pitchFamily="18" charset="0"/>
                                  <a:ea typeface="Verdana" panose="020B0604030504040204" pitchFamily="34" charset="0"/>
                                  <a:cs typeface="Times New Roman"/>
                                </a:rPr>
                              </m:ctrlPr>
                            </m:dPr>
                            <m:e>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Verdana" panose="020B0604030504040204" pitchFamily="34" charset="0"/>
                                      <a:cs typeface="Times New Roman"/>
                                    </a:rPr>
                                    <m:t>𝑤</m:t>
                                  </m:r>
                                </m:e>
                                <m:sub>
                                  <m:r>
                                    <a:rPr lang="es-ES" sz="1400" b="0" i="1" smtClean="0">
                                      <a:latin typeface="Cambria Math" panose="02040503050406030204" pitchFamily="18" charset="0"/>
                                      <a:ea typeface="Verdana" panose="020B0604030504040204" pitchFamily="34" charset="0"/>
                                      <a:cs typeface="Times New Roman"/>
                                    </a:rPr>
                                    <m:t>𝑘</m:t>
                                  </m:r>
                                  <m:r>
                                    <a:rPr lang="es-ES" sz="1400" b="0" i="1" smtClean="0">
                                      <a:latin typeface="Cambria Math" panose="02040503050406030204" pitchFamily="18" charset="0"/>
                                      <a:ea typeface="Verdana" panose="020B0604030504040204" pitchFamily="34" charset="0"/>
                                      <a:cs typeface="Times New Roman"/>
                                    </a:rPr>
                                    <m:t>0</m:t>
                                  </m:r>
                                </m:sub>
                              </m:sSub>
                              <m:r>
                                <a:rPr lang="es-ES" sz="1400" b="0" i="1" smtClean="0">
                                  <a:latin typeface="Cambria Math" panose="02040503050406030204" pitchFamily="18" charset="0"/>
                                  <a:ea typeface="Verdana" panose="020B0604030504040204" pitchFamily="34" charset="0"/>
                                  <a:cs typeface="Times New Roman"/>
                                </a:rPr>
                                <m:t>+</m:t>
                              </m:r>
                              <m:nary>
                                <m:naryPr>
                                  <m:chr m:val="∑"/>
                                  <m:ctrlPr>
                                    <a:rPr lang="es-ES" sz="1400" b="0" i="1" smtClean="0">
                                      <a:latin typeface="Cambria Math" panose="02040503050406030204" pitchFamily="18" charset="0"/>
                                      <a:ea typeface="Verdana" panose="020B0604030504040204" pitchFamily="34" charset="0"/>
                                      <a:cs typeface="Times New Roman"/>
                                    </a:rPr>
                                  </m:ctrlPr>
                                </m:naryPr>
                                <m:sub>
                                  <m:r>
                                    <m:rPr>
                                      <m:brk m:alnAt="23"/>
                                    </m:rPr>
                                    <a:rPr lang="es-ES" sz="1400" b="0" i="1" smtClean="0">
                                      <a:latin typeface="Cambria Math" panose="02040503050406030204" pitchFamily="18" charset="0"/>
                                      <a:ea typeface="Verdana" panose="020B0604030504040204" pitchFamily="34" charset="0"/>
                                      <a:cs typeface="Times New Roman"/>
                                    </a:rPr>
                                    <m:t>𝑗</m:t>
                                  </m:r>
                                  <m:r>
                                    <a:rPr lang="es-ES" sz="1400" b="0" i="1" smtClean="0">
                                      <a:latin typeface="Cambria Math" panose="02040503050406030204" pitchFamily="18" charset="0"/>
                                      <a:ea typeface="Verdana" panose="020B0604030504040204" pitchFamily="34" charset="0"/>
                                      <a:cs typeface="Times New Roman"/>
                                    </a:rPr>
                                    <m:t>=1</m:t>
                                  </m:r>
                                </m:sub>
                                <m:sup>
                                  <m:r>
                                    <a:rPr lang="es-ES" sz="1400" b="0" i="1" smtClean="0">
                                      <a:latin typeface="Cambria Math" panose="02040503050406030204" pitchFamily="18" charset="0"/>
                                      <a:ea typeface="Verdana" panose="020B0604030504040204" pitchFamily="34" charset="0"/>
                                      <a:cs typeface="Times New Roman"/>
                                    </a:rPr>
                                    <m:t>𝑝</m:t>
                                  </m:r>
                                </m:sup>
                                <m:e>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Verdana" panose="020B0604030504040204" pitchFamily="34" charset="0"/>
                                          <a:cs typeface="Times New Roman"/>
                                        </a:rPr>
                                        <m:t>𝑤</m:t>
                                      </m:r>
                                    </m:e>
                                    <m:sub>
                                      <m:r>
                                        <a:rPr lang="es-ES" sz="1400" b="0" i="1" smtClean="0">
                                          <a:latin typeface="Cambria Math" panose="02040503050406030204" pitchFamily="18" charset="0"/>
                                          <a:ea typeface="Verdana" panose="020B0604030504040204" pitchFamily="34" charset="0"/>
                                          <a:cs typeface="Times New Roman"/>
                                        </a:rPr>
                                        <m:t>𝑘𝑗</m:t>
                                      </m:r>
                                    </m:sub>
                                  </m:sSub>
                                  <m:sSub>
                                    <m:sSubPr>
                                      <m:ctrlPr>
                                        <a:rPr lang="es-ES" sz="1400" b="0" i="1" smtClean="0">
                                          <a:latin typeface="Cambria Math" panose="02040503050406030204" pitchFamily="18" charset="0"/>
                                          <a:ea typeface="Verdana" panose="020B0604030504040204" pitchFamily="34" charset="0"/>
                                          <a:cs typeface="Times New Roman"/>
                                        </a:rPr>
                                      </m:ctrlPr>
                                    </m:sSubPr>
                                    <m:e>
                                      <m:r>
                                        <a:rPr lang="es-ES" sz="1400" b="0" i="1" smtClean="0">
                                          <a:latin typeface="Cambria Math" panose="02040503050406030204" pitchFamily="18" charset="0"/>
                                          <a:ea typeface="Verdana" panose="020B0604030504040204" pitchFamily="34" charset="0"/>
                                          <a:cs typeface="Times New Roman"/>
                                        </a:rPr>
                                        <m:t>𝑥</m:t>
                                      </m:r>
                                    </m:e>
                                    <m:sub>
                                      <m:r>
                                        <a:rPr lang="es-ES" sz="1400" b="0" i="1" smtClean="0">
                                          <a:latin typeface="Cambria Math" panose="02040503050406030204" pitchFamily="18" charset="0"/>
                                          <a:ea typeface="Verdana" panose="020B0604030504040204" pitchFamily="34" charset="0"/>
                                          <a:cs typeface="Times New Roman"/>
                                        </a:rPr>
                                        <m:t>𝑖𝑗</m:t>
                                      </m:r>
                                    </m:sub>
                                  </m:sSub>
                                </m:e>
                              </m:nary>
                            </m:e>
                          </m:d>
                        </m:e>
                      </m:nary>
                    </m:oMath>
                  </m:oMathPara>
                </a14:m>
                <a:endParaRPr lang="es-CO" sz="1400" dirty="0">
                  <a:latin typeface="Verdana" panose="020B0604030504040204" pitchFamily="34" charset="0"/>
                  <a:ea typeface="Verdana" panose="020B0604030504040204" pitchFamily="34" charset="0"/>
                  <a:cs typeface="Times New Roman"/>
                </a:endParaRPr>
              </a:p>
            </p:txBody>
          </p:sp>
        </mc:Choice>
        <mc:Fallback xmlns="">
          <p:sp>
            <p:nvSpPr>
              <p:cNvPr id="11" name="TextBox 2">
                <a:extLst>
                  <a:ext uri="{FF2B5EF4-FFF2-40B4-BE49-F238E27FC236}">
                    <a16:creationId xmlns:a16="http://schemas.microsoft.com/office/drawing/2014/main" id="{9EE9CFDB-A8CF-4851-16F1-D385D4FE9AEF}"/>
                  </a:ext>
                </a:extLst>
              </p:cNvPr>
              <p:cNvSpPr txBox="1">
                <a:spLocks noRot="1" noChangeAspect="1" noMove="1" noResize="1" noEditPoints="1" noAdjustHandles="1" noChangeArrowheads="1" noChangeShapeType="1" noTextEdit="1"/>
              </p:cNvSpPr>
              <p:nvPr/>
            </p:nvSpPr>
            <p:spPr>
              <a:xfrm>
                <a:off x="2107160" y="3187483"/>
                <a:ext cx="4585067" cy="785921"/>
              </a:xfrm>
              <a:prstGeom prst="rect">
                <a:avLst/>
              </a:prstGeom>
              <a:blipFill>
                <a:blip r:embed="rId5"/>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86680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99C8-BECC-53FF-14F9-312422FCC0A4}"/>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6D49FF5-6DAA-E5DD-E81B-7EBF948E0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160C8915-6DAB-9180-A303-AE406330E434}"/>
              </a:ext>
            </a:extLst>
          </p:cNvPr>
          <p:cNvSpPr txBox="1"/>
          <p:nvPr/>
        </p:nvSpPr>
        <p:spPr>
          <a:xfrm>
            <a:off x="764573" y="199279"/>
            <a:ext cx="7614854" cy="584775"/>
          </a:xfrm>
          <a:prstGeom prst="rect">
            <a:avLst/>
          </a:prstGeom>
          <a:noFill/>
        </p:spPr>
        <p:txBody>
          <a:bodyPr wrap="square" lIns="91440" tIns="45720" rIns="91440" bIns="45720" rtlCol="0" anchor="t">
            <a:spAutoFit/>
          </a:bodyPr>
          <a:lstStyle/>
          <a:p>
            <a:pPr algn="ctr"/>
            <a:r>
              <a:rPr lang="es-CO" sz="3200" b="1" dirty="0">
                <a:solidFill>
                  <a:srgbClr val="243671"/>
                </a:solidFill>
                <a:latin typeface="Verdana" panose="020B0604030504040204" pitchFamily="34" charset="0"/>
                <a:ea typeface="Verdana" panose="020B0604030504040204" pitchFamily="34" charset="0"/>
              </a:rPr>
              <a:t>Algoritmo de Estimación</a:t>
            </a:r>
            <a:endParaRPr lang="es-ES" dirty="0">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92D9983-9BFA-EB8C-5AAD-D8F82E0477CC}"/>
                  </a:ext>
                </a:extLst>
              </p:cNvPr>
              <p:cNvSpPr txBox="1"/>
              <p:nvPr/>
            </p:nvSpPr>
            <p:spPr>
              <a:xfrm>
                <a:off x="764573" y="983333"/>
                <a:ext cx="7856206"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a:latin typeface="Verdana" panose="020B0604030504040204" pitchFamily="34" charset="0"/>
                    <a:ea typeface="Verdana" panose="020B0604030504040204" pitchFamily="34" charset="0"/>
                    <a:cs typeface="+mn-lt"/>
                  </a:rPr>
                  <a:t>La técnica de regularización básicamente consiste en imponer una penalización sobre los parámetros del modelo del tipo </a:t>
                </a:r>
                <a:r>
                  <a:rPr lang="es-ES" sz="1600" dirty="0" err="1">
                    <a:latin typeface="Verdana" panose="020B0604030504040204" pitchFamily="34" charset="0"/>
                    <a:ea typeface="Verdana" panose="020B0604030504040204" pitchFamily="34" charset="0"/>
                    <a:cs typeface="+mn-lt"/>
                  </a:rPr>
                  <a:t>ridge</a:t>
                </a:r>
                <a:r>
                  <a:rPr lang="es-ES" sz="1600" dirty="0">
                    <a:latin typeface="Verdana" panose="020B0604030504040204" pitchFamily="34" charset="0"/>
                    <a:ea typeface="Verdana" panose="020B0604030504040204" pitchFamily="34" charset="0"/>
                    <a:cs typeface="+mn-lt"/>
                  </a:rPr>
                  <a:t> o </a:t>
                </a:r>
                <a:r>
                  <a:rPr lang="es-ES" sz="1600" dirty="0" err="1">
                    <a:latin typeface="Verdana" panose="020B0604030504040204" pitchFamily="34" charset="0"/>
                    <a:ea typeface="Verdana" panose="020B0604030504040204" pitchFamily="34" charset="0"/>
                    <a:cs typeface="+mn-lt"/>
                  </a:rPr>
                  <a:t>lasso</a:t>
                </a:r>
                <a:r>
                  <a:rPr lang="es-ES" sz="1600" dirty="0">
                    <a:latin typeface="Verdana" panose="020B0604030504040204" pitchFamily="34" charset="0"/>
                    <a:ea typeface="Verdana" panose="020B0604030504040204" pitchFamily="34" charset="0"/>
                    <a:cs typeface="+mn-lt"/>
                  </a:rPr>
                  <a:t>: </a:t>
                </a:r>
              </a:p>
              <a:p>
                <a:pPr algn="l"/>
                <a:endParaRPr lang="es-ES" sz="1600" dirty="0">
                  <a:latin typeface="Verdana" panose="020B0604030504040204" pitchFamily="34" charset="0"/>
                  <a:ea typeface="Verdana" panose="020B0604030504040204" pitchFamily="34" charset="0"/>
                </a:endParaRPr>
              </a:p>
              <a:p>
                <a:endParaRPr lang="es-ES" sz="1600" dirty="0">
                  <a:latin typeface="Verdana" panose="020B0604030504040204" pitchFamily="34" charset="0"/>
                  <a:ea typeface="Verdana" panose="020B0604030504040204" pitchFamily="34" charset="0"/>
                </a:endParaRPr>
              </a:p>
              <a:p>
                <a:endParaRPr lang="es-ES" sz="1600" dirty="0">
                  <a:latin typeface="Verdana" panose="020B0604030504040204" pitchFamily="34" charset="0"/>
                  <a:ea typeface="Verdana" panose="020B0604030504040204" pitchFamily="34" charset="0"/>
                </a:endParaRPr>
              </a:p>
              <a:p>
                <a:r>
                  <a:rPr lang="es-ES" sz="1600" dirty="0">
                    <a:latin typeface="Verdana" panose="020B0604030504040204" pitchFamily="34" charset="0"/>
                    <a:ea typeface="Verdana" panose="020B0604030504040204" pitchFamily="34" charset="0"/>
                  </a:rPr>
                  <a:t>Mientras que la técnica de </a:t>
                </a:r>
                <a:r>
                  <a:rPr lang="es-ES" sz="1600" i="1" dirty="0" err="1">
                    <a:latin typeface="Verdana" panose="020B0604030504040204" pitchFamily="34" charset="0"/>
                    <a:ea typeface="Verdana" panose="020B0604030504040204" pitchFamily="34" charset="0"/>
                  </a:rPr>
                  <a:t>slow</a:t>
                </a:r>
                <a:r>
                  <a:rPr lang="es-ES" sz="1600" i="1" dirty="0">
                    <a:latin typeface="Verdana" panose="020B0604030504040204" pitchFamily="34" charset="0"/>
                    <a:ea typeface="Verdana" panose="020B0604030504040204" pitchFamily="34" charset="0"/>
                  </a:rPr>
                  <a:t> </a:t>
                </a:r>
                <a:r>
                  <a:rPr lang="es-ES" sz="1600" i="1" dirty="0" err="1">
                    <a:latin typeface="Verdana" panose="020B0604030504040204" pitchFamily="34" charset="0"/>
                    <a:ea typeface="Verdana" panose="020B0604030504040204" pitchFamily="34" charset="0"/>
                  </a:rPr>
                  <a:t>learning</a:t>
                </a:r>
                <a:r>
                  <a:rPr lang="es-ES" sz="1600" i="1" dirty="0">
                    <a:latin typeface="Verdana" panose="020B0604030504040204" pitchFamily="34" charset="0"/>
                    <a:ea typeface="Verdana" panose="020B0604030504040204" pitchFamily="34" charset="0"/>
                  </a:rPr>
                  <a:t> </a:t>
                </a:r>
                <a:r>
                  <a:rPr lang="es-ES" sz="1600" dirty="0">
                    <a:latin typeface="Verdana" panose="020B0604030504040204" pitchFamily="34" charset="0"/>
                    <a:ea typeface="Verdana" panose="020B0604030504040204" pitchFamily="34" charset="0"/>
                  </a:rPr>
                  <a:t>consiste en usar el método de </a:t>
                </a:r>
                <a:r>
                  <a:rPr lang="es-ES" sz="1600" i="1" dirty="0" err="1">
                    <a:latin typeface="Verdana" panose="020B0604030504040204" pitchFamily="34" charset="0"/>
                    <a:ea typeface="Verdana" panose="020B0604030504040204" pitchFamily="34" charset="0"/>
                  </a:rPr>
                  <a:t>gradient</a:t>
                </a:r>
                <a:r>
                  <a:rPr lang="es-ES" sz="1600" i="1" dirty="0">
                    <a:latin typeface="Verdana" panose="020B0604030504040204" pitchFamily="34" charset="0"/>
                    <a:ea typeface="Verdana" panose="020B0604030504040204" pitchFamily="34" charset="0"/>
                  </a:rPr>
                  <a:t> </a:t>
                </a:r>
                <a:r>
                  <a:rPr lang="es-ES" sz="1600" i="1" dirty="0" err="1">
                    <a:latin typeface="Verdana" panose="020B0604030504040204" pitchFamily="34" charset="0"/>
                    <a:ea typeface="Verdana" panose="020B0604030504040204" pitchFamily="34" charset="0"/>
                  </a:rPr>
                  <a:t>descent</a:t>
                </a:r>
                <a:r>
                  <a:rPr lang="es-ES" sz="1600" i="1" dirty="0">
                    <a:latin typeface="Verdana" panose="020B0604030504040204" pitchFamily="34" charset="0"/>
                    <a:ea typeface="Verdana" panose="020B0604030504040204" pitchFamily="34" charset="0"/>
                  </a:rPr>
                  <a:t>. </a:t>
                </a:r>
                <a:r>
                  <a:rPr lang="es-ES" sz="1600" dirty="0">
                    <a:latin typeface="Verdana" panose="020B0604030504040204" pitchFamily="34" charset="0"/>
                    <a:ea typeface="Verdana" panose="020B0604030504040204" pitchFamily="34" charset="0"/>
                  </a:rPr>
                  <a:t>Intentado detener el proceso cuando</a:t>
                </a:r>
                <a:r>
                  <a:rPr lang="es-ES" sz="1600" i="1" dirty="0">
                    <a:latin typeface="Verdana" panose="020B0604030504040204" pitchFamily="34" charset="0"/>
                    <a:ea typeface="Verdana" panose="020B0604030504040204" pitchFamily="34" charset="0"/>
                  </a:rPr>
                  <a:t> </a:t>
                </a:r>
                <a:r>
                  <a:rPr lang="es-ES" sz="1600" dirty="0">
                    <a:latin typeface="Verdana" panose="020B0604030504040204" pitchFamily="34" charset="0"/>
                    <a:ea typeface="Verdana" panose="020B0604030504040204" pitchFamily="34" charset="0"/>
                  </a:rPr>
                  <a:t>se halla podido identificar algo cercano al </a:t>
                </a:r>
                <a:r>
                  <a:rPr lang="es-ES" sz="1600" dirty="0" err="1">
                    <a:latin typeface="Verdana" panose="020B0604030504040204" pitchFamily="34" charset="0"/>
                    <a:ea typeface="Verdana" panose="020B0604030504040204" pitchFamily="34" charset="0"/>
                  </a:rPr>
                  <a:t>ovefitting</a:t>
                </a:r>
                <a:r>
                  <a:rPr lang="es-ES" sz="1600" dirty="0">
                    <a:latin typeface="Verdana" panose="020B0604030504040204" pitchFamily="34" charset="0"/>
                    <a:ea typeface="Verdana" panose="020B0604030504040204" pitchFamily="34" charset="0"/>
                  </a:rPr>
                  <a:t>. El algoritmo de </a:t>
                </a:r>
                <a:r>
                  <a:rPr lang="es-ES" sz="1600" i="1" dirty="0" err="1">
                    <a:latin typeface="Verdana" panose="020B0604030504040204" pitchFamily="34" charset="0"/>
                    <a:ea typeface="Verdana" panose="020B0604030504040204" pitchFamily="34" charset="0"/>
                  </a:rPr>
                  <a:t>gradient</a:t>
                </a:r>
                <a:r>
                  <a:rPr lang="es-ES" sz="1600" i="1" dirty="0">
                    <a:latin typeface="Verdana" panose="020B0604030504040204" pitchFamily="34" charset="0"/>
                    <a:ea typeface="Verdana" panose="020B0604030504040204" pitchFamily="34" charset="0"/>
                  </a:rPr>
                  <a:t> </a:t>
                </a:r>
                <a:r>
                  <a:rPr lang="es-ES" sz="1600" i="1" dirty="0" err="1">
                    <a:latin typeface="Verdana" panose="020B0604030504040204" pitchFamily="34" charset="0"/>
                    <a:ea typeface="Verdana" panose="020B0604030504040204" pitchFamily="34" charset="0"/>
                  </a:rPr>
                  <a:t>decent</a:t>
                </a:r>
                <a:r>
                  <a:rPr lang="es-ES" sz="1600" i="1" dirty="0">
                    <a:latin typeface="Verdana" panose="020B0604030504040204" pitchFamily="34" charset="0"/>
                    <a:ea typeface="Verdana" panose="020B0604030504040204" pitchFamily="34" charset="0"/>
                  </a:rPr>
                  <a:t> </a:t>
                </a:r>
                <a:r>
                  <a:rPr lang="es-ES" sz="1600" dirty="0">
                    <a:latin typeface="Verdana" panose="020B0604030504040204" pitchFamily="34" charset="0"/>
                    <a:ea typeface="Verdana" panose="020B0604030504040204" pitchFamily="34" charset="0"/>
                  </a:rPr>
                  <a:t>se plantea de la siguiente manera: </a:t>
                </a:r>
              </a:p>
              <a:p>
                <a:r>
                  <a:rPr lang="es-ES" sz="1600" dirty="0">
                    <a:latin typeface="Verdana" panose="020B0604030504040204" pitchFamily="34" charset="0"/>
                    <a:ea typeface="Verdana" panose="020B0604030504040204" pitchFamily="34" charset="0"/>
                  </a:rPr>
                  <a:t>  1. Inicialice el parámetro </a:t>
                </a:r>
                <a14:m>
                  <m:oMath xmlns:m="http://schemas.openxmlformats.org/officeDocument/2006/math">
                    <m:sSup>
                      <m:sSupPr>
                        <m:ctrlPr>
                          <a:rPr lang="es-ES" sz="1600" i="1" smtClean="0">
                            <a:latin typeface="Cambria Math" panose="02040503050406030204" pitchFamily="18" charset="0"/>
                            <a:ea typeface="Verdana" panose="020B0604030504040204" pitchFamily="34" charset="0"/>
                          </a:rPr>
                        </m:ctrlPr>
                      </m:sSupPr>
                      <m:e>
                        <m:r>
                          <a:rPr lang="es-ES" sz="1600" i="1" smtClean="0">
                            <a:latin typeface="Cambria Math" panose="02040503050406030204" pitchFamily="18" charset="0"/>
                            <a:ea typeface="Cambria Math" panose="02040503050406030204" pitchFamily="18" charset="0"/>
                          </a:rPr>
                          <m:t>𝜃</m:t>
                        </m:r>
                      </m:e>
                      <m:sup>
                        <m:r>
                          <a:rPr lang="es-ES" sz="1600" b="0" i="1" smtClean="0">
                            <a:latin typeface="Cambria Math" panose="02040503050406030204" pitchFamily="18" charset="0"/>
                            <a:ea typeface="Verdana" panose="020B0604030504040204" pitchFamily="34" charset="0"/>
                          </a:rPr>
                          <m:t>0</m:t>
                        </m:r>
                      </m:sup>
                    </m:sSup>
                  </m:oMath>
                </a14:m>
                <a:r>
                  <a:rPr lang="es-ES" sz="1600" dirty="0">
                    <a:latin typeface="Verdana" panose="020B0604030504040204" pitchFamily="34" charset="0"/>
                    <a:ea typeface="Verdana" panose="020B0604030504040204" pitchFamily="34" charset="0"/>
                  </a:rPr>
                  <a:t> con alguna conjetura que se tenga sobre el</a:t>
                </a:r>
              </a:p>
              <a:p>
                <a:r>
                  <a:rPr lang="es-ES" sz="1600" dirty="0">
                    <a:latin typeface="Verdana" panose="020B0604030504040204" pitchFamily="34" charset="0"/>
                    <a:ea typeface="Verdana" panose="020B0604030504040204" pitchFamily="34" charset="0"/>
                  </a:rPr>
                  <a:t> </a:t>
                </a:r>
              </a:p>
              <a:p>
                <a:r>
                  <a:rPr lang="es-ES" sz="1600" dirty="0">
                    <a:latin typeface="Verdana" panose="020B0604030504040204" pitchFamily="34" charset="0"/>
                    <a:ea typeface="Verdana" panose="020B0604030504040204" pitchFamily="34" charset="0"/>
                    <a:cs typeface="+mn-lt"/>
                  </a:rPr>
                  <a:t>2. Encuentre el gradiente de la función:</a:t>
                </a:r>
              </a:p>
              <a:p>
                <a:endParaRPr lang="es-ES" sz="1600" dirty="0">
                  <a:latin typeface="Verdana" panose="020B0604030504040204" pitchFamily="34" charset="0"/>
                  <a:ea typeface="Verdana" panose="020B0604030504040204" pitchFamily="34" charset="0"/>
                </a:endParaRPr>
              </a:p>
              <a:p>
                <a:endParaRPr lang="es-ES" sz="1600" dirty="0">
                  <a:latin typeface="Verdana" panose="020B0604030504040204" pitchFamily="34" charset="0"/>
                  <a:ea typeface="Verdana" panose="020B0604030504040204" pitchFamily="34" charset="0"/>
                </a:endParaRPr>
              </a:p>
              <a:p>
                <a:r>
                  <a:rPr lang="es-ES" sz="1600" dirty="0">
                    <a:latin typeface="Verdana" panose="020B0604030504040204" pitchFamily="34" charset="0"/>
                    <a:ea typeface="Verdana" panose="020B0604030504040204" pitchFamily="34" charset="0"/>
                    <a:cs typeface="+mn-lt"/>
                  </a:rPr>
                  <a:t>3. Actualice el parámetro </a:t>
                </a:r>
              </a:p>
              <a:p>
                <a:endParaRPr lang="es-ES" sz="1600" dirty="0">
                  <a:latin typeface="Verdana" panose="020B0604030504040204" pitchFamily="34" charset="0"/>
                  <a:ea typeface="Verdana" panose="020B0604030504040204" pitchFamily="34" charset="0"/>
                </a:endParaRPr>
              </a:p>
              <a:p>
                <a:endParaRPr lang="es-ES" sz="1600" dirty="0">
                  <a:latin typeface="Verdana" panose="020B0604030504040204" pitchFamily="34" charset="0"/>
                  <a:ea typeface="Verdana" panose="020B0604030504040204" pitchFamily="34" charset="0"/>
                </a:endParaRPr>
              </a:p>
            </p:txBody>
          </p:sp>
        </mc:Choice>
        <mc:Fallback xmlns="">
          <p:sp>
            <p:nvSpPr>
              <p:cNvPr id="2" name="CuadroTexto 1">
                <a:extLst>
                  <a:ext uri="{FF2B5EF4-FFF2-40B4-BE49-F238E27FC236}">
                    <a16:creationId xmlns:a16="http://schemas.microsoft.com/office/drawing/2014/main" id="{292D9983-9BFA-EB8C-5AAD-D8F82E0477CC}"/>
                  </a:ext>
                </a:extLst>
              </p:cNvPr>
              <p:cNvSpPr txBox="1">
                <a:spLocks noRot="1" noChangeAspect="1" noMove="1" noResize="1" noEditPoints="1" noAdjustHandles="1" noChangeArrowheads="1" noChangeShapeType="1" noTextEdit="1"/>
              </p:cNvSpPr>
              <p:nvPr/>
            </p:nvSpPr>
            <p:spPr>
              <a:xfrm>
                <a:off x="764573" y="983333"/>
                <a:ext cx="7856206" cy="4278094"/>
              </a:xfrm>
              <a:prstGeom prst="rect">
                <a:avLst/>
              </a:prstGeom>
              <a:blipFill>
                <a:blip r:embed="rId3"/>
                <a:stretch>
                  <a:fillRect l="-388" t="-42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344BFB-245D-EE5E-F105-F071DFEC9649}"/>
                  </a:ext>
                </a:extLst>
              </p:cNvPr>
              <p:cNvSpPr txBox="1"/>
              <p:nvPr/>
            </p:nvSpPr>
            <p:spPr>
              <a:xfrm>
                <a:off x="2004789" y="1623826"/>
                <a:ext cx="4585067" cy="617348"/>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ea typeface="Verdana" panose="020B0604030504040204" pitchFamily="34" charset="0"/>
                          <a:cs typeface="Times New Roman"/>
                        </a:rPr>
                        <m:t>𝑅</m:t>
                      </m:r>
                      <m:d>
                        <m:dPr>
                          <m:ctrlPr>
                            <a:rPr lang="es-ES" sz="1200" b="0" i="1" smtClean="0">
                              <a:latin typeface="Cambria Math" panose="02040503050406030204" pitchFamily="18" charset="0"/>
                              <a:ea typeface="Verdana" panose="020B0604030504040204" pitchFamily="34" charset="0"/>
                              <a:cs typeface="Times New Roman"/>
                            </a:rPr>
                          </m:ctrlPr>
                        </m:dPr>
                        <m:e>
                          <m:r>
                            <a:rPr lang="es-ES" sz="1200" b="0" i="1" smtClean="0">
                              <a:latin typeface="Cambria Math" panose="02040503050406030204" pitchFamily="18" charset="0"/>
                              <a:ea typeface="Cambria Math" panose="02040503050406030204" pitchFamily="18" charset="0"/>
                              <a:cs typeface="Times New Roman"/>
                            </a:rPr>
                            <m:t>𝜃</m:t>
                          </m:r>
                          <m:r>
                            <a:rPr lang="es-ES" sz="1200" b="0" i="1" smtClean="0">
                              <a:latin typeface="Cambria Math" panose="02040503050406030204" pitchFamily="18" charset="0"/>
                              <a:ea typeface="Cambria Math" panose="02040503050406030204" pitchFamily="18" charset="0"/>
                              <a:cs typeface="Times New Roman"/>
                            </a:rPr>
                            <m:t>:</m:t>
                          </m:r>
                          <m:r>
                            <a:rPr lang="es-ES" sz="1200" b="0" i="1" smtClean="0">
                              <a:latin typeface="Cambria Math" panose="02040503050406030204" pitchFamily="18" charset="0"/>
                              <a:ea typeface="Cambria Math" panose="02040503050406030204" pitchFamily="18" charset="0"/>
                              <a:cs typeface="Times New Roman"/>
                            </a:rPr>
                            <m:t>𝜆</m:t>
                          </m:r>
                        </m:e>
                      </m:d>
                      <m:r>
                        <a:rPr lang="es-ES" sz="1200" b="0" i="0" smtClean="0">
                          <a:latin typeface="Cambria Math" panose="02040503050406030204" pitchFamily="18" charset="0"/>
                          <a:ea typeface="Cambria Math" panose="02040503050406030204" pitchFamily="18" charset="0"/>
                          <a:cs typeface="Times New Roman"/>
                        </a:rPr>
                        <m:t>=−</m:t>
                      </m:r>
                      <m:f>
                        <m:fPr>
                          <m:ctrlPr>
                            <a:rPr lang="es-ES" sz="1200" b="0" i="1" smtClean="0">
                              <a:latin typeface="Cambria Math" panose="02040503050406030204" pitchFamily="18" charset="0"/>
                              <a:ea typeface="Cambria Math" panose="02040503050406030204" pitchFamily="18" charset="0"/>
                              <a:cs typeface="Times New Roman"/>
                            </a:rPr>
                          </m:ctrlPr>
                        </m:fPr>
                        <m:num>
                          <m:r>
                            <a:rPr lang="es-ES" sz="1200" b="0" i="1" smtClean="0">
                              <a:latin typeface="Cambria Math" panose="02040503050406030204" pitchFamily="18" charset="0"/>
                              <a:ea typeface="Cambria Math" panose="02040503050406030204" pitchFamily="18" charset="0"/>
                              <a:cs typeface="Times New Roman"/>
                            </a:rPr>
                            <m:t>1</m:t>
                          </m:r>
                        </m:num>
                        <m:den>
                          <m:r>
                            <a:rPr lang="es-ES" sz="1200" b="0" i="1" smtClean="0">
                              <a:latin typeface="Cambria Math" panose="02040503050406030204" pitchFamily="18" charset="0"/>
                              <a:ea typeface="Cambria Math" panose="02040503050406030204" pitchFamily="18" charset="0"/>
                              <a:cs typeface="Times New Roman"/>
                            </a:rPr>
                            <m:t>2</m:t>
                          </m:r>
                        </m:den>
                      </m:f>
                      <m:nary>
                        <m:naryPr>
                          <m:chr m:val="∑"/>
                          <m:ctrlPr>
                            <a:rPr lang="es-ES" sz="1200" b="0" i="1" smtClean="0">
                              <a:latin typeface="Cambria Math" panose="02040503050406030204" pitchFamily="18" charset="0"/>
                              <a:ea typeface="Cambria Math" panose="02040503050406030204" pitchFamily="18" charset="0"/>
                              <a:cs typeface="Times New Roman"/>
                            </a:rPr>
                          </m:ctrlPr>
                        </m:naryPr>
                        <m:sub>
                          <m:r>
                            <m:rPr>
                              <m:brk m:alnAt="23"/>
                            </m:rPr>
                            <a:rPr lang="es-ES" sz="1200" b="0" i="1" smtClean="0">
                              <a:latin typeface="Cambria Math" panose="02040503050406030204" pitchFamily="18" charset="0"/>
                              <a:ea typeface="Cambria Math" panose="02040503050406030204" pitchFamily="18" charset="0"/>
                              <a:cs typeface="Times New Roman"/>
                            </a:rPr>
                            <m:t>𝑖</m:t>
                          </m:r>
                          <m:r>
                            <a:rPr lang="es-ES" sz="1200" b="0" i="1" smtClean="0">
                              <a:latin typeface="Cambria Math" panose="02040503050406030204" pitchFamily="18" charset="0"/>
                              <a:ea typeface="Cambria Math" panose="02040503050406030204" pitchFamily="18" charset="0"/>
                              <a:cs typeface="Times New Roman"/>
                            </a:rPr>
                            <m:t>=1</m:t>
                          </m:r>
                        </m:sub>
                        <m:sup>
                          <m:r>
                            <a:rPr lang="es-ES" sz="1200" b="0" i="1" smtClean="0">
                              <a:latin typeface="Cambria Math" panose="02040503050406030204" pitchFamily="18" charset="0"/>
                              <a:ea typeface="Cambria Math" panose="02040503050406030204" pitchFamily="18" charset="0"/>
                              <a:cs typeface="Times New Roman"/>
                            </a:rPr>
                            <m:t>𝑛</m:t>
                          </m:r>
                        </m:sup>
                        <m:e>
                          <m:r>
                            <a:rPr lang="es-ES" sz="1200" b="0" i="1" smtClean="0">
                              <a:latin typeface="Cambria Math" panose="02040503050406030204" pitchFamily="18" charset="0"/>
                              <a:ea typeface="Cambria Math" panose="02040503050406030204" pitchFamily="18" charset="0"/>
                              <a:cs typeface="Times New Roman"/>
                            </a:rPr>
                            <m:t>(</m:t>
                          </m:r>
                          <m:sSub>
                            <m:sSubPr>
                              <m:ctrlPr>
                                <a:rPr lang="es-ES" sz="1200" b="0" i="1" smtClean="0">
                                  <a:latin typeface="Cambria Math" panose="02040503050406030204" pitchFamily="18" charset="0"/>
                                  <a:ea typeface="Cambria Math" panose="02040503050406030204" pitchFamily="18" charset="0"/>
                                  <a:cs typeface="Times New Roman"/>
                                </a:rPr>
                              </m:ctrlPr>
                            </m:sSubPr>
                            <m:e>
                              <m:r>
                                <a:rPr lang="es-ES" sz="1200" b="0" i="1" smtClean="0">
                                  <a:latin typeface="Cambria Math" panose="02040503050406030204" pitchFamily="18" charset="0"/>
                                  <a:ea typeface="Cambria Math" panose="02040503050406030204" pitchFamily="18" charset="0"/>
                                  <a:cs typeface="Times New Roman"/>
                                </a:rPr>
                                <m:t>𝑦</m:t>
                              </m:r>
                            </m:e>
                            <m:sub>
                              <m:r>
                                <a:rPr lang="es-ES" sz="1200" b="0" i="1" smtClean="0">
                                  <a:latin typeface="Cambria Math" panose="02040503050406030204" pitchFamily="18" charset="0"/>
                                  <a:ea typeface="Cambria Math" panose="02040503050406030204" pitchFamily="18" charset="0"/>
                                  <a:cs typeface="Times New Roman"/>
                                </a:rPr>
                                <m:t>𝑖</m:t>
                              </m:r>
                            </m:sub>
                          </m:sSub>
                          <m:r>
                            <a:rPr lang="es-ES" sz="1200" b="0" i="1" smtClean="0">
                              <a:latin typeface="Cambria Math" panose="02040503050406030204" pitchFamily="18" charset="0"/>
                              <a:ea typeface="Cambria Math" panose="02040503050406030204" pitchFamily="18" charset="0"/>
                              <a:cs typeface="Times New Roman"/>
                            </a:rPr>
                            <m:t>−</m:t>
                          </m:r>
                          <m:r>
                            <a:rPr lang="es-ES" sz="1200" b="0" i="1" smtClean="0">
                              <a:latin typeface="Cambria Math" panose="02040503050406030204" pitchFamily="18" charset="0"/>
                              <a:ea typeface="Cambria Math" panose="02040503050406030204" pitchFamily="18" charset="0"/>
                              <a:cs typeface="Times New Roman"/>
                            </a:rPr>
                            <m:t>𝑓</m:t>
                          </m:r>
                          <m:d>
                            <m:dPr>
                              <m:ctrlPr>
                                <a:rPr lang="es-ES" sz="1200" b="0" i="1" smtClean="0">
                                  <a:latin typeface="Cambria Math" panose="02040503050406030204" pitchFamily="18" charset="0"/>
                                  <a:ea typeface="Cambria Math" panose="02040503050406030204" pitchFamily="18" charset="0"/>
                                  <a:cs typeface="Times New Roman"/>
                                </a:rPr>
                              </m:ctrlPr>
                            </m:dPr>
                            <m:e>
                              <m:sSub>
                                <m:sSubPr>
                                  <m:ctrlPr>
                                    <a:rPr lang="es-ES" sz="1200" b="0" i="1" smtClean="0">
                                      <a:latin typeface="Cambria Math" panose="02040503050406030204" pitchFamily="18" charset="0"/>
                                      <a:ea typeface="Cambria Math" panose="02040503050406030204" pitchFamily="18" charset="0"/>
                                      <a:cs typeface="Times New Roman"/>
                                    </a:rPr>
                                  </m:ctrlPr>
                                </m:sSubPr>
                                <m:e>
                                  <m:r>
                                    <a:rPr lang="es-ES" sz="1200" b="0" i="1" smtClean="0">
                                      <a:latin typeface="Cambria Math" panose="02040503050406030204" pitchFamily="18" charset="0"/>
                                      <a:ea typeface="Cambria Math" panose="02040503050406030204" pitchFamily="18" charset="0"/>
                                      <a:cs typeface="Times New Roman"/>
                                    </a:rPr>
                                    <m:t>𝑥</m:t>
                                  </m:r>
                                </m:e>
                                <m:sub>
                                  <m:r>
                                    <a:rPr lang="es-ES" sz="1200" b="0" i="1" smtClean="0">
                                      <a:latin typeface="Cambria Math" panose="02040503050406030204" pitchFamily="18" charset="0"/>
                                      <a:ea typeface="Cambria Math" panose="02040503050406030204" pitchFamily="18" charset="0"/>
                                      <a:cs typeface="Times New Roman"/>
                                    </a:rPr>
                                    <m:t>𝑖</m:t>
                                  </m:r>
                                </m:sub>
                              </m:sSub>
                            </m:e>
                          </m:d>
                          <m:sSup>
                            <m:sSupPr>
                              <m:ctrlPr>
                                <a:rPr lang="es-ES" sz="1200" b="0" i="1" smtClean="0">
                                  <a:latin typeface="Cambria Math" panose="02040503050406030204" pitchFamily="18" charset="0"/>
                                  <a:ea typeface="Cambria Math" panose="02040503050406030204" pitchFamily="18" charset="0"/>
                                  <a:cs typeface="Times New Roman"/>
                                </a:rPr>
                              </m:ctrlPr>
                            </m:sSupPr>
                            <m:e>
                              <m:r>
                                <a:rPr lang="es-ES" sz="1200" b="0" i="1" smtClean="0">
                                  <a:latin typeface="Cambria Math" panose="02040503050406030204" pitchFamily="18" charset="0"/>
                                  <a:ea typeface="Cambria Math" panose="02040503050406030204" pitchFamily="18" charset="0"/>
                                  <a:cs typeface="Times New Roman"/>
                                </a:rPr>
                                <m:t>)</m:t>
                              </m:r>
                            </m:e>
                            <m:sup>
                              <m:r>
                                <a:rPr lang="es-ES" sz="1200" b="0" i="1" smtClean="0">
                                  <a:latin typeface="Cambria Math" panose="02040503050406030204" pitchFamily="18" charset="0"/>
                                  <a:ea typeface="Cambria Math" panose="02040503050406030204" pitchFamily="18" charset="0"/>
                                  <a:cs typeface="Times New Roman"/>
                                </a:rPr>
                                <m:t>2</m:t>
                              </m:r>
                            </m:sup>
                          </m:sSup>
                          <m:r>
                            <a:rPr lang="es-ES" sz="1200" b="0" i="1" smtClean="0">
                              <a:latin typeface="Cambria Math" panose="02040503050406030204" pitchFamily="18" charset="0"/>
                              <a:ea typeface="Cambria Math" panose="02040503050406030204" pitchFamily="18" charset="0"/>
                              <a:cs typeface="Times New Roman"/>
                            </a:rPr>
                            <m:t>+</m:t>
                          </m:r>
                          <m:r>
                            <a:rPr lang="es-ES" sz="1200" b="0" i="1" smtClean="0">
                              <a:latin typeface="Cambria Math" panose="02040503050406030204" pitchFamily="18" charset="0"/>
                              <a:ea typeface="Cambria Math" panose="02040503050406030204" pitchFamily="18" charset="0"/>
                              <a:cs typeface="Times New Roman"/>
                            </a:rPr>
                            <m:t>𝜆</m:t>
                          </m:r>
                          <m:nary>
                            <m:naryPr>
                              <m:chr m:val="∑"/>
                              <m:supHide m:val="on"/>
                              <m:ctrlPr>
                                <a:rPr lang="es-ES" sz="1200" b="0" i="1" smtClean="0">
                                  <a:latin typeface="Cambria Math" panose="02040503050406030204" pitchFamily="18" charset="0"/>
                                  <a:ea typeface="Cambria Math" panose="02040503050406030204" pitchFamily="18" charset="0"/>
                                  <a:cs typeface="Times New Roman"/>
                                </a:rPr>
                              </m:ctrlPr>
                            </m:naryPr>
                            <m:sub>
                              <m:r>
                                <m:rPr>
                                  <m:brk m:alnAt="7"/>
                                </m:rPr>
                                <a:rPr lang="es-ES" sz="1200" b="0" i="1" smtClean="0">
                                  <a:latin typeface="Cambria Math" panose="02040503050406030204" pitchFamily="18" charset="0"/>
                                  <a:ea typeface="Cambria Math" panose="02040503050406030204" pitchFamily="18" charset="0"/>
                                  <a:cs typeface="Times New Roman"/>
                                </a:rPr>
                                <m:t>𝑗</m:t>
                              </m:r>
                            </m:sub>
                            <m:sup/>
                            <m:e>
                              <m:sSubSup>
                                <m:sSubSupPr>
                                  <m:ctrlPr>
                                    <a:rPr lang="es-ES" sz="1200" b="0" i="1" smtClean="0">
                                      <a:latin typeface="Cambria Math" panose="02040503050406030204" pitchFamily="18" charset="0"/>
                                      <a:ea typeface="Cambria Math" panose="02040503050406030204" pitchFamily="18" charset="0"/>
                                      <a:cs typeface="Times New Roman"/>
                                    </a:rPr>
                                  </m:ctrlPr>
                                </m:sSubSupPr>
                                <m:e>
                                  <m:r>
                                    <a:rPr lang="es-ES" sz="1200" b="0" i="1" smtClean="0">
                                      <a:latin typeface="Cambria Math" panose="02040503050406030204" pitchFamily="18" charset="0"/>
                                      <a:ea typeface="Cambria Math" panose="02040503050406030204" pitchFamily="18" charset="0"/>
                                      <a:cs typeface="Times New Roman"/>
                                    </a:rPr>
                                    <m:t>𝜃</m:t>
                                  </m:r>
                                </m:e>
                                <m:sub>
                                  <m:r>
                                    <a:rPr lang="es-ES" sz="1200" b="0" i="1" smtClean="0">
                                      <a:latin typeface="Cambria Math" panose="02040503050406030204" pitchFamily="18" charset="0"/>
                                      <a:ea typeface="Cambria Math" panose="02040503050406030204" pitchFamily="18" charset="0"/>
                                      <a:cs typeface="Times New Roman"/>
                                    </a:rPr>
                                    <m:t>𝑗</m:t>
                                  </m:r>
                                </m:sub>
                                <m:sup>
                                  <m:r>
                                    <a:rPr lang="es-ES" sz="1200" b="0" i="1" smtClean="0">
                                      <a:latin typeface="Cambria Math" panose="02040503050406030204" pitchFamily="18" charset="0"/>
                                      <a:ea typeface="Cambria Math" panose="02040503050406030204" pitchFamily="18" charset="0"/>
                                      <a:cs typeface="Times New Roman"/>
                                    </a:rPr>
                                    <m:t>2</m:t>
                                  </m:r>
                                </m:sup>
                              </m:sSubSup>
                            </m:e>
                          </m:nary>
                        </m:e>
                      </m:nary>
                    </m:oMath>
                  </m:oMathPara>
                </a14:m>
                <a:endParaRPr lang="es-CO" sz="1200" dirty="0">
                  <a:latin typeface="Verdana" panose="020B0604030504040204" pitchFamily="34" charset="0"/>
                  <a:ea typeface="Verdana" panose="020B0604030504040204" pitchFamily="34" charset="0"/>
                  <a:cs typeface="Times New Roman"/>
                </a:endParaRPr>
              </a:p>
            </p:txBody>
          </p:sp>
        </mc:Choice>
        <mc:Fallback xmlns="">
          <p:sp>
            <p:nvSpPr>
              <p:cNvPr id="3" name="TextBox 2">
                <a:extLst>
                  <a:ext uri="{FF2B5EF4-FFF2-40B4-BE49-F238E27FC236}">
                    <a16:creationId xmlns:a16="http://schemas.microsoft.com/office/drawing/2014/main" id="{2A344BFB-245D-EE5E-F105-F071DFEC9649}"/>
                  </a:ext>
                </a:extLst>
              </p:cNvPr>
              <p:cNvSpPr txBox="1">
                <a:spLocks noRot="1" noChangeAspect="1" noMove="1" noResize="1" noEditPoints="1" noAdjustHandles="1" noChangeArrowheads="1" noChangeShapeType="1" noTextEdit="1"/>
              </p:cNvSpPr>
              <p:nvPr/>
            </p:nvSpPr>
            <p:spPr>
              <a:xfrm>
                <a:off x="2004789" y="1623826"/>
                <a:ext cx="4585067" cy="617348"/>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TextBox 2">
                <a:extLst>
                  <a:ext uri="{FF2B5EF4-FFF2-40B4-BE49-F238E27FC236}">
                    <a16:creationId xmlns:a16="http://schemas.microsoft.com/office/drawing/2014/main" id="{6D487743-9BCC-E6A3-F686-F17CF7D838AF}"/>
                  </a:ext>
                </a:extLst>
              </p:cNvPr>
              <p:cNvSpPr txBox="1"/>
              <p:nvPr/>
            </p:nvSpPr>
            <p:spPr>
              <a:xfrm>
                <a:off x="3502365" y="3604350"/>
                <a:ext cx="4585067" cy="468077"/>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m:rPr>
                          <m:sty m:val="p"/>
                        </m:rPr>
                        <a:rPr lang="es-ES" sz="1200" b="0" i="1" smtClean="0">
                          <a:latin typeface="Cambria Math" panose="02040503050406030204" pitchFamily="18" charset="0"/>
                          <a:ea typeface="Cambria Math" panose="02040503050406030204" pitchFamily="18" charset="0"/>
                          <a:cs typeface="Times New Roman"/>
                        </a:rPr>
                        <m:t>∇</m:t>
                      </m:r>
                      <m:sSup>
                        <m:sSupPr>
                          <m:ctrlPr>
                            <a:rPr lang="es-ES" sz="1200" b="0" i="1" smtClean="0">
                              <a:latin typeface="Cambria Math" panose="02040503050406030204" pitchFamily="18" charset="0"/>
                              <a:ea typeface="Cambria Math" panose="02040503050406030204" pitchFamily="18" charset="0"/>
                              <a:cs typeface="Times New Roman"/>
                            </a:rPr>
                          </m:ctrlPr>
                        </m:sSupPr>
                        <m:e>
                          <m:r>
                            <a:rPr lang="es-ES" sz="1200" b="0" i="1" smtClean="0">
                              <a:latin typeface="Cambria Math" panose="02040503050406030204" pitchFamily="18" charset="0"/>
                              <a:ea typeface="Cambria Math" panose="02040503050406030204" pitchFamily="18" charset="0"/>
                              <a:cs typeface="Times New Roman"/>
                            </a:rPr>
                            <m:t>𝑅</m:t>
                          </m:r>
                        </m:e>
                        <m:sup>
                          <m:r>
                            <a:rPr lang="es-ES" sz="1200" b="0" i="1" smtClean="0">
                              <a:latin typeface="Cambria Math" panose="02040503050406030204" pitchFamily="18" charset="0"/>
                              <a:ea typeface="Cambria Math" panose="02040503050406030204" pitchFamily="18" charset="0"/>
                              <a:cs typeface="Times New Roman"/>
                            </a:rPr>
                            <m:t>𝜃</m:t>
                          </m:r>
                        </m:sup>
                      </m:sSup>
                      <m:r>
                        <a:rPr lang="es-ES" sz="1200" b="0" i="1" smtClean="0">
                          <a:latin typeface="Cambria Math" panose="02040503050406030204" pitchFamily="18" charset="0"/>
                          <a:ea typeface="Cambria Math" panose="02040503050406030204" pitchFamily="18" charset="0"/>
                          <a:cs typeface="Times New Roman"/>
                        </a:rPr>
                        <m:t>(</m:t>
                      </m:r>
                      <m:sSup>
                        <m:sSupPr>
                          <m:ctrlPr>
                            <a:rPr lang="es-ES" sz="1200" b="0" i="1" smtClean="0">
                              <a:latin typeface="Cambria Math" panose="02040503050406030204" pitchFamily="18" charset="0"/>
                              <a:ea typeface="Cambria Math" panose="02040503050406030204" pitchFamily="18" charset="0"/>
                              <a:cs typeface="Times New Roman"/>
                            </a:rPr>
                          </m:ctrlPr>
                        </m:sSupPr>
                        <m:e>
                          <m:r>
                            <a:rPr lang="es-ES" sz="1200" b="0" i="1" smtClean="0">
                              <a:latin typeface="Cambria Math" panose="02040503050406030204" pitchFamily="18" charset="0"/>
                              <a:ea typeface="Cambria Math" panose="02040503050406030204" pitchFamily="18" charset="0"/>
                              <a:cs typeface="Times New Roman"/>
                            </a:rPr>
                            <m:t>𝜃</m:t>
                          </m:r>
                        </m:e>
                        <m:sup>
                          <m:r>
                            <a:rPr lang="es-ES" sz="1200" b="0" i="1" smtClean="0">
                              <a:latin typeface="Cambria Math" panose="02040503050406030204" pitchFamily="18" charset="0"/>
                              <a:ea typeface="Cambria Math" panose="02040503050406030204" pitchFamily="18" charset="0"/>
                              <a:cs typeface="Times New Roman"/>
                            </a:rPr>
                            <m:t>𝑚</m:t>
                          </m:r>
                        </m:sup>
                      </m:sSup>
                      <m:r>
                        <a:rPr lang="es-ES" sz="1200" b="0" i="1" smtClean="0">
                          <a:latin typeface="Cambria Math" panose="02040503050406030204" pitchFamily="18" charset="0"/>
                          <a:ea typeface="Cambria Math" panose="02040503050406030204" pitchFamily="18" charset="0"/>
                          <a:cs typeface="Times New Roman"/>
                        </a:rPr>
                        <m:t>)</m:t>
                      </m:r>
                      <m:r>
                        <a:rPr lang="es-ES" sz="1200" b="0" i="0" smtClean="0">
                          <a:latin typeface="Cambria Math" panose="02040503050406030204" pitchFamily="18" charset="0"/>
                          <a:ea typeface="Cambria Math" panose="02040503050406030204" pitchFamily="18" charset="0"/>
                          <a:cs typeface="Times New Roman"/>
                        </a:rPr>
                        <m:t>=</m:t>
                      </m:r>
                      <m:sSub>
                        <m:sSubPr>
                          <m:ctrlPr>
                            <a:rPr lang="es-ES" sz="1200" b="0" i="1" smtClean="0">
                              <a:latin typeface="Cambria Math" panose="02040503050406030204" pitchFamily="18" charset="0"/>
                              <a:ea typeface="Cambria Math" panose="02040503050406030204" pitchFamily="18" charset="0"/>
                              <a:cs typeface="Times New Roman"/>
                            </a:rPr>
                          </m:ctrlPr>
                        </m:sSubPr>
                        <m:e>
                          <m:f>
                            <m:fPr>
                              <m:ctrlPr>
                                <a:rPr lang="es-ES" sz="1200" i="1">
                                  <a:latin typeface="Cambria Math" panose="02040503050406030204" pitchFamily="18" charset="0"/>
                                  <a:ea typeface="Cambria Math" panose="02040503050406030204" pitchFamily="18" charset="0"/>
                                  <a:cs typeface="Times New Roman"/>
                                </a:rPr>
                              </m:ctrlPr>
                            </m:fPr>
                            <m:num>
                              <m:r>
                                <a:rPr lang="es-ES" sz="1200" i="1">
                                  <a:latin typeface="Cambria Math" panose="02040503050406030204" pitchFamily="18" charset="0"/>
                                  <a:ea typeface="Cambria Math" panose="02040503050406030204" pitchFamily="18" charset="0"/>
                                  <a:cs typeface="Times New Roman"/>
                                </a:rPr>
                                <m:t>𝜕</m:t>
                              </m:r>
                              <m:r>
                                <a:rPr lang="es-ES" sz="1200" i="1">
                                  <a:latin typeface="Cambria Math" panose="02040503050406030204" pitchFamily="18" charset="0"/>
                                  <a:ea typeface="Cambria Math" panose="02040503050406030204" pitchFamily="18" charset="0"/>
                                  <a:cs typeface="Times New Roman"/>
                                </a:rPr>
                                <m:t>𝑅</m:t>
                              </m:r>
                              <m:r>
                                <a:rPr lang="es-ES" sz="1200" i="1">
                                  <a:latin typeface="Cambria Math" panose="02040503050406030204" pitchFamily="18" charset="0"/>
                                  <a:ea typeface="Cambria Math" panose="02040503050406030204" pitchFamily="18" charset="0"/>
                                  <a:cs typeface="Times New Roman"/>
                                </a:rPr>
                                <m:t>(</m:t>
                              </m:r>
                              <m:r>
                                <a:rPr lang="es-ES" sz="1200" i="1">
                                  <a:latin typeface="Cambria Math" panose="02040503050406030204" pitchFamily="18" charset="0"/>
                                  <a:ea typeface="Cambria Math" panose="02040503050406030204" pitchFamily="18" charset="0"/>
                                  <a:cs typeface="Times New Roman"/>
                                </a:rPr>
                                <m:t>𝜃</m:t>
                              </m:r>
                              <m:r>
                                <a:rPr lang="es-ES" sz="1200" i="1">
                                  <a:latin typeface="Cambria Math" panose="02040503050406030204" pitchFamily="18" charset="0"/>
                                  <a:ea typeface="Cambria Math" panose="02040503050406030204" pitchFamily="18" charset="0"/>
                                  <a:cs typeface="Times New Roman"/>
                                </a:rPr>
                                <m:t>)</m:t>
                              </m:r>
                            </m:num>
                            <m:den>
                              <m:r>
                                <a:rPr lang="es-ES" sz="1200" i="1">
                                  <a:latin typeface="Cambria Math" panose="02040503050406030204" pitchFamily="18" charset="0"/>
                                  <a:ea typeface="Cambria Math" panose="02040503050406030204" pitchFamily="18" charset="0"/>
                                  <a:cs typeface="Times New Roman"/>
                                </a:rPr>
                                <m:t>𝜕𝜃</m:t>
                              </m:r>
                            </m:den>
                          </m:f>
                        </m:e>
                        <m:sub>
                          <m:r>
                            <a:rPr lang="es-ES" sz="1200" b="0" i="1" smtClean="0">
                              <a:latin typeface="Cambria Math" panose="02040503050406030204" pitchFamily="18" charset="0"/>
                              <a:ea typeface="Cambria Math" panose="02040503050406030204" pitchFamily="18" charset="0"/>
                              <a:cs typeface="Times New Roman"/>
                            </a:rPr>
                            <m:t>𝜃</m:t>
                          </m:r>
                          <m:r>
                            <a:rPr lang="es-ES" sz="1200" b="0" i="1" smtClean="0">
                              <a:latin typeface="Cambria Math" panose="02040503050406030204" pitchFamily="18" charset="0"/>
                              <a:ea typeface="Cambria Math" panose="02040503050406030204" pitchFamily="18" charset="0"/>
                              <a:cs typeface="Times New Roman"/>
                            </a:rPr>
                            <m:t>=</m:t>
                          </m:r>
                          <m:sSup>
                            <m:sSupPr>
                              <m:ctrlPr>
                                <a:rPr lang="es-ES" sz="1200" b="0" i="1" smtClean="0">
                                  <a:latin typeface="Cambria Math" panose="02040503050406030204" pitchFamily="18" charset="0"/>
                                  <a:ea typeface="Cambria Math" panose="02040503050406030204" pitchFamily="18" charset="0"/>
                                  <a:cs typeface="Times New Roman"/>
                                </a:rPr>
                              </m:ctrlPr>
                            </m:sSupPr>
                            <m:e>
                              <m:r>
                                <a:rPr lang="es-ES" sz="1200" b="0" i="1" smtClean="0">
                                  <a:latin typeface="Cambria Math" panose="02040503050406030204" pitchFamily="18" charset="0"/>
                                  <a:ea typeface="Cambria Math" panose="02040503050406030204" pitchFamily="18" charset="0"/>
                                  <a:cs typeface="Times New Roman"/>
                                </a:rPr>
                                <m:t>𝜃</m:t>
                              </m:r>
                            </m:e>
                            <m:sup>
                              <m:r>
                                <a:rPr lang="es-ES" sz="1200" b="0" i="1" smtClean="0">
                                  <a:latin typeface="Cambria Math" panose="02040503050406030204" pitchFamily="18" charset="0"/>
                                  <a:ea typeface="Cambria Math" panose="02040503050406030204" pitchFamily="18" charset="0"/>
                                  <a:cs typeface="Times New Roman"/>
                                </a:rPr>
                                <m:t>𝑚</m:t>
                              </m:r>
                            </m:sup>
                          </m:sSup>
                        </m:sub>
                      </m:sSub>
                    </m:oMath>
                  </m:oMathPara>
                </a14:m>
                <a:endParaRPr lang="es-CO" sz="1200" dirty="0">
                  <a:latin typeface="Verdana" panose="020B0604030504040204" pitchFamily="34" charset="0"/>
                  <a:ea typeface="Verdana" panose="020B0604030504040204" pitchFamily="34" charset="0"/>
                  <a:cs typeface="Times New Roman"/>
                </a:endParaRPr>
              </a:p>
            </p:txBody>
          </p:sp>
        </mc:Choice>
        <mc:Fallback xmlns="">
          <p:sp>
            <p:nvSpPr>
              <p:cNvPr id="7" name="TextBox 2">
                <a:extLst>
                  <a:ext uri="{FF2B5EF4-FFF2-40B4-BE49-F238E27FC236}">
                    <a16:creationId xmlns:a16="http://schemas.microsoft.com/office/drawing/2014/main" id="{6D487743-9BCC-E6A3-F686-F17CF7D838AF}"/>
                  </a:ext>
                </a:extLst>
              </p:cNvPr>
              <p:cNvSpPr txBox="1">
                <a:spLocks noRot="1" noChangeAspect="1" noMove="1" noResize="1" noEditPoints="1" noAdjustHandles="1" noChangeArrowheads="1" noChangeShapeType="1" noTextEdit="1"/>
              </p:cNvSpPr>
              <p:nvPr/>
            </p:nvSpPr>
            <p:spPr>
              <a:xfrm>
                <a:off x="3502365" y="3604350"/>
                <a:ext cx="4585067" cy="468077"/>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TextBox 2">
                <a:extLst>
                  <a:ext uri="{FF2B5EF4-FFF2-40B4-BE49-F238E27FC236}">
                    <a16:creationId xmlns:a16="http://schemas.microsoft.com/office/drawing/2014/main" id="{A15716A2-8A8B-3728-AF3C-1E506BFDC23A}"/>
                  </a:ext>
                </a:extLst>
              </p:cNvPr>
              <p:cNvSpPr txBox="1"/>
              <p:nvPr/>
            </p:nvSpPr>
            <p:spPr>
              <a:xfrm>
                <a:off x="3180937" y="4406105"/>
                <a:ext cx="2441476" cy="292837"/>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p>
                        <m:sSupPr>
                          <m:ctrlPr>
                            <a:rPr lang="es-CO" sz="1200" i="1" smtClean="0">
                              <a:latin typeface="Cambria Math" panose="02040503050406030204" pitchFamily="18" charset="0"/>
                              <a:ea typeface="Verdana" panose="020B0604030504040204" pitchFamily="34" charset="0"/>
                              <a:cs typeface="Times New Roman"/>
                            </a:rPr>
                          </m:ctrlPr>
                        </m:sSupPr>
                        <m:e>
                          <m:r>
                            <a:rPr lang="es-CO" sz="1200" i="1" smtClean="0">
                              <a:latin typeface="Cambria Math" panose="02040503050406030204" pitchFamily="18" charset="0"/>
                              <a:ea typeface="Cambria Math" panose="02040503050406030204" pitchFamily="18" charset="0"/>
                              <a:cs typeface="Times New Roman"/>
                            </a:rPr>
                            <m:t>𝜃</m:t>
                          </m:r>
                        </m:e>
                        <m:sup>
                          <m:r>
                            <a:rPr lang="es-ES" sz="1200" b="0" i="1" smtClean="0">
                              <a:latin typeface="Cambria Math" panose="02040503050406030204" pitchFamily="18" charset="0"/>
                              <a:ea typeface="Verdana" panose="020B0604030504040204" pitchFamily="34" charset="0"/>
                              <a:cs typeface="Times New Roman"/>
                            </a:rPr>
                            <m:t>𝑚</m:t>
                          </m:r>
                        </m:sup>
                      </m:sSup>
                      <m:r>
                        <a:rPr lang="es-ES" sz="1200" b="0" i="1" smtClean="0">
                          <a:latin typeface="Cambria Math" panose="02040503050406030204" pitchFamily="18" charset="0"/>
                          <a:ea typeface="Verdana" panose="020B0604030504040204" pitchFamily="34" charset="0"/>
                          <a:cs typeface="Times New Roman"/>
                        </a:rPr>
                        <m:t>−</m:t>
                      </m:r>
                      <m:r>
                        <a:rPr lang="es-ES" sz="1200" b="0" i="1" smtClean="0">
                          <a:latin typeface="Cambria Math" panose="02040503050406030204" pitchFamily="18" charset="0"/>
                          <a:ea typeface="Cambria Math" panose="02040503050406030204" pitchFamily="18" charset="0"/>
                          <a:cs typeface="Times New Roman"/>
                        </a:rPr>
                        <m:t>𝜌</m:t>
                      </m:r>
                      <m:r>
                        <m:rPr>
                          <m:sty m:val="p"/>
                        </m:rPr>
                        <a:rPr lang="es-ES" sz="1200" b="0" i="1" smtClean="0">
                          <a:latin typeface="Cambria Math" panose="02040503050406030204" pitchFamily="18" charset="0"/>
                          <a:ea typeface="Cambria Math" panose="02040503050406030204" pitchFamily="18" charset="0"/>
                          <a:cs typeface="Times New Roman"/>
                        </a:rPr>
                        <m:t>∇</m:t>
                      </m:r>
                      <m:sSup>
                        <m:sSupPr>
                          <m:ctrlPr>
                            <a:rPr lang="es-ES" sz="1200" b="0" i="1" smtClean="0">
                              <a:latin typeface="Cambria Math" panose="02040503050406030204" pitchFamily="18" charset="0"/>
                              <a:ea typeface="Cambria Math" panose="02040503050406030204" pitchFamily="18" charset="0"/>
                              <a:cs typeface="Times New Roman"/>
                            </a:rPr>
                          </m:ctrlPr>
                        </m:sSupPr>
                        <m:e>
                          <m:r>
                            <a:rPr lang="es-ES" sz="1200" b="0" i="1" smtClean="0">
                              <a:latin typeface="Cambria Math" panose="02040503050406030204" pitchFamily="18" charset="0"/>
                              <a:ea typeface="Cambria Math" panose="02040503050406030204" pitchFamily="18" charset="0"/>
                              <a:cs typeface="Times New Roman"/>
                            </a:rPr>
                            <m:t>𝑅</m:t>
                          </m:r>
                        </m:e>
                        <m:sup>
                          <m:r>
                            <a:rPr lang="es-ES" sz="1200" b="0" i="1" smtClean="0">
                              <a:latin typeface="Cambria Math" panose="02040503050406030204" pitchFamily="18" charset="0"/>
                              <a:ea typeface="Cambria Math" panose="02040503050406030204" pitchFamily="18" charset="0"/>
                              <a:cs typeface="Times New Roman"/>
                            </a:rPr>
                            <m:t>𝜃</m:t>
                          </m:r>
                        </m:sup>
                      </m:sSup>
                      <m:r>
                        <a:rPr lang="es-ES" sz="1200" b="0" i="1" smtClean="0">
                          <a:latin typeface="Cambria Math" panose="02040503050406030204" pitchFamily="18" charset="0"/>
                          <a:ea typeface="Cambria Math" panose="02040503050406030204" pitchFamily="18" charset="0"/>
                          <a:cs typeface="Times New Roman"/>
                        </a:rPr>
                        <m:t>(</m:t>
                      </m:r>
                      <m:sSup>
                        <m:sSupPr>
                          <m:ctrlPr>
                            <a:rPr lang="es-ES" sz="1200" b="0" i="1" smtClean="0">
                              <a:latin typeface="Cambria Math" panose="02040503050406030204" pitchFamily="18" charset="0"/>
                              <a:ea typeface="Cambria Math" panose="02040503050406030204" pitchFamily="18" charset="0"/>
                              <a:cs typeface="Times New Roman"/>
                            </a:rPr>
                          </m:ctrlPr>
                        </m:sSupPr>
                        <m:e>
                          <m:r>
                            <a:rPr lang="es-ES" sz="1200" b="0" i="1" smtClean="0">
                              <a:latin typeface="Cambria Math" panose="02040503050406030204" pitchFamily="18" charset="0"/>
                              <a:ea typeface="Cambria Math" panose="02040503050406030204" pitchFamily="18" charset="0"/>
                              <a:cs typeface="Times New Roman"/>
                            </a:rPr>
                            <m:t>𝜃</m:t>
                          </m:r>
                        </m:e>
                        <m:sup>
                          <m:r>
                            <a:rPr lang="es-ES" sz="1200" b="0" i="1" smtClean="0">
                              <a:latin typeface="Cambria Math" panose="02040503050406030204" pitchFamily="18" charset="0"/>
                              <a:ea typeface="Cambria Math" panose="02040503050406030204" pitchFamily="18" charset="0"/>
                              <a:cs typeface="Times New Roman"/>
                            </a:rPr>
                            <m:t>𝑚</m:t>
                          </m:r>
                        </m:sup>
                      </m:sSup>
                      <m:r>
                        <a:rPr lang="es-ES" sz="1200" b="0" i="1" smtClean="0">
                          <a:latin typeface="Cambria Math" panose="02040503050406030204" pitchFamily="18" charset="0"/>
                          <a:ea typeface="Cambria Math" panose="02040503050406030204" pitchFamily="18" charset="0"/>
                          <a:cs typeface="Times New Roman"/>
                        </a:rPr>
                        <m:t>)→</m:t>
                      </m:r>
                      <m:sSup>
                        <m:sSupPr>
                          <m:ctrlPr>
                            <a:rPr lang="es-ES" sz="1200" b="0" i="1" smtClean="0">
                              <a:latin typeface="Cambria Math" panose="02040503050406030204" pitchFamily="18" charset="0"/>
                              <a:ea typeface="Cambria Math" panose="02040503050406030204" pitchFamily="18" charset="0"/>
                              <a:cs typeface="Times New Roman"/>
                            </a:rPr>
                          </m:ctrlPr>
                        </m:sSupPr>
                        <m:e>
                          <m:r>
                            <a:rPr lang="es-ES" sz="1200" b="0" i="1" smtClean="0">
                              <a:latin typeface="Cambria Math" panose="02040503050406030204" pitchFamily="18" charset="0"/>
                              <a:ea typeface="Cambria Math" panose="02040503050406030204" pitchFamily="18" charset="0"/>
                              <a:cs typeface="Times New Roman"/>
                            </a:rPr>
                            <m:t>𝜃</m:t>
                          </m:r>
                        </m:e>
                        <m:sup>
                          <m:r>
                            <a:rPr lang="es-ES" sz="1200" b="0" i="1" smtClean="0">
                              <a:latin typeface="Cambria Math" panose="02040503050406030204" pitchFamily="18" charset="0"/>
                              <a:ea typeface="Cambria Math" panose="02040503050406030204" pitchFamily="18" charset="0"/>
                              <a:cs typeface="Times New Roman"/>
                            </a:rPr>
                            <m:t>𝑚</m:t>
                          </m:r>
                          <m:r>
                            <a:rPr lang="es-ES" sz="1200" b="0" i="1" smtClean="0">
                              <a:latin typeface="Cambria Math" panose="02040503050406030204" pitchFamily="18" charset="0"/>
                              <a:ea typeface="Cambria Math" panose="02040503050406030204" pitchFamily="18" charset="0"/>
                              <a:cs typeface="Times New Roman"/>
                            </a:rPr>
                            <m:t>+1</m:t>
                          </m:r>
                        </m:sup>
                      </m:sSup>
                    </m:oMath>
                  </m:oMathPara>
                </a14:m>
                <a:endParaRPr lang="es-CO" sz="1200" dirty="0">
                  <a:latin typeface="Verdana" panose="020B0604030504040204" pitchFamily="34" charset="0"/>
                  <a:ea typeface="Verdana" panose="020B0604030504040204" pitchFamily="34" charset="0"/>
                  <a:cs typeface="Times New Roman"/>
                </a:endParaRPr>
              </a:p>
            </p:txBody>
          </p:sp>
        </mc:Choice>
        <mc:Fallback xmlns="">
          <p:sp>
            <p:nvSpPr>
              <p:cNvPr id="9" name="TextBox 2">
                <a:extLst>
                  <a:ext uri="{FF2B5EF4-FFF2-40B4-BE49-F238E27FC236}">
                    <a16:creationId xmlns:a16="http://schemas.microsoft.com/office/drawing/2014/main" id="{A15716A2-8A8B-3728-AF3C-1E506BFDC23A}"/>
                  </a:ext>
                </a:extLst>
              </p:cNvPr>
              <p:cNvSpPr txBox="1">
                <a:spLocks noRot="1" noChangeAspect="1" noMove="1" noResize="1" noEditPoints="1" noAdjustHandles="1" noChangeArrowheads="1" noChangeShapeType="1" noTextEdit="1"/>
              </p:cNvSpPr>
              <p:nvPr/>
            </p:nvSpPr>
            <p:spPr>
              <a:xfrm>
                <a:off x="3180937" y="4406105"/>
                <a:ext cx="2441476" cy="292837"/>
              </a:xfrm>
              <a:prstGeom prst="rect">
                <a:avLst/>
              </a:prstGeom>
              <a:blipFill>
                <a:blip r:embed="rId6"/>
                <a:stretch>
                  <a:fillRect b="-8333"/>
                </a:stretch>
              </a:blipFill>
            </p:spPr>
            <p:txBody>
              <a:bodyPr/>
              <a:lstStyle/>
              <a:p>
                <a:r>
                  <a:rPr lang="es-CO">
                    <a:noFill/>
                  </a:rPr>
                  <a:t> </a:t>
                </a:r>
              </a:p>
            </p:txBody>
          </p:sp>
        </mc:Fallback>
      </mc:AlternateContent>
    </p:spTree>
    <p:extLst>
      <p:ext uri="{BB962C8B-B14F-4D97-AF65-F5344CB8AC3E}">
        <p14:creationId xmlns:p14="http://schemas.microsoft.com/office/powerpoint/2010/main" val="396996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16A6A-1CFC-3B72-7354-4A28F69C1DA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379760AB-2E77-AB3C-8AD9-E898E14DC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549B3EE3-EFF1-B634-7DB6-D1ACF8E1A80B}"/>
              </a:ext>
            </a:extLst>
          </p:cNvPr>
          <p:cNvSpPr txBox="1"/>
          <p:nvPr/>
        </p:nvSpPr>
        <p:spPr>
          <a:xfrm>
            <a:off x="810816" y="216553"/>
            <a:ext cx="6529388"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panose="020B0604030504040204" pitchFamily="34" charset="0"/>
                <a:ea typeface="Verdana" panose="020B0604030504040204" pitchFamily="34" charset="0"/>
              </a:rPr>
              <a:t>Algoritmo de Estimación</a:t>
            </a:r>
            <a:endParaRPr lang="es-ES" dirty="0">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 name="TextBox 6">
                <a:extLst>
                  <a:ext uri="{FF2B5EF4-FFF2-40B4-BE49-F238E27FC236}">
                    <a16:creationId xmlns:a16="http://schemas.microsoft.com/office/drawing/2014/main" id="{3DF0DBE6-AA01-80BE-4FC3-970951BC3661}"/>
                  </a:ext>
                </a:extLst>
              </p:cNvPr>
              <p:cNvSpPr txBox="1"/>
              <p:nvPr/>
            </p:nvSpPr>
            <p:spPr>
              <a:xfrm>
                <a:off x="712285" y="1017881"/>
                <a:ext cx="7719430" cy="3588675"/>
              </a:xfrm>
              <a:prstGeom prst="rect">
                <a:avLst/>
              </a:prstGeom>
              <a:noFill/>
            </p:spPr>
            <p:txBody>
              <a:bodyPr wrap="square" lIns="91440" tIns="45720" rIns="91440" bIns="45720" rtlCol="0" anchor="t">
                <a:spAutoFit/>
              </a:bodyPr>
              <a:lstStyle/>
              <a:p>
                <a:r>
                  <a:rPr lang="es-ES" sz="1200" dirty="0">
                    <a:latin typeface="Verdana" panose="020B0604030504040204" pitchFamily="34" charset="0"/>
                    <a:ea typeface="Verdana" panose="020B0604030504040204" pitchFamily="34" charset="0"/>
                    <a:cs typeface="+mn-lt"/>
                  </a:rPr>
                  <a:t>La técnica de </a:t>
                </a:r>
                <a:r>
                  <a:rPr lang="es-ES" sz="1200" dirty="0" err="1">
                    <a:latin typeface="Verdana" panose="020B0604030504040204" pitchFamily="34" charset="0"/>
                    <a:ea typeface="Verdana" panose="020B0604030504040204" pitchFamily="34" charset="0"/>
                    <a:cs typeface="+mn-lt"/>
                  </a:rPr>
                  <a:t>Backpropagation</a:t>
                </a:r>
                <a:r>
                  <a:rPr lang="es-ES" sz="1200" dirty="0">
                    <a:latin typeface="Verdana" panose="020B0604030504040204" pitchFamily="34" charset="0"/>
                    <a:ea typeface="Verdana" panose="020B0604030504040204" pitchFamily="34" charset="0"/>
                    <a:cs typeface="+mn-lt"/>
                  </a:rPr>
                  <a:t> consiste : </a:t>
                </a:r>
              </a:p>
              <a:p>
                <a:pPr>
                  <a:lnSpc>
                    <a:spcPct val="107000"/>
                  </a:lnSpc>
                  <a:spcAft>
                    <a:spcPts val="800"/>
                  </a:spcAft>
                </a:pPr>
                <a:endParaRPr lang="es-ES" sz="1200" b="1" dirty="0">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800"/>
                  </a:spcAft>
                </a:pPr>
                <a:endParaRPr lang="es-ES" sz="1200" b="1" dirty="0">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800"/>
                  </a:spcAft>
                </a:pPr>
                <a:endParaRPr lang="es-ES" sz="1200" b="1" dirty="0">
                  <a:latin typeface="Verdana" panose="020B0604030504040204" pitchFamily="34" charset="0"/>
                  <a:ea typeface="Verdana" panose="020B0604030504040204" pitchFamily="34" charset="0"/>
                  <a:cs typeface="Times New Roman" panose="02020603050405020304" pitchFamily="18" charset="0"/>
                </a:endParaRPr>
              </a:p>
              <a:p>
                <a:r>
                  <a:rPr lang="es-ES" sz="1200" dirty="0">
                    <a:latin typeface="Verdana" panose="020B0604030504040204" pitchFamily="34" charset="0"/>
                    <a:ea typeface="Verdana" panose="020B0604030504040204" pitchFamily="34" charset="0"/>
                    <a:cs typeface="+mn-lt"/>
                  </a:rPr>
                  <a:t>Ahora tenemos la derivada con respecto a los pesos</a:t>
                </a:r>
                <a14:m>
                  <m:oMath xmlns:m="http://schemas.openxmlformats.org/officeDocument/2006/math">
                    <m:r>
                      <a:rPr lang="es-ES" sz="1200" b="0" i="0" smtClean="0">
                        <a:latin typeface="Cambria Math" panose="02040503050406030204" pitchFamily="18" charset="0"/>
                        <a:ea typeface="Verdana" panose="020B0604030504040204" pitchFamily="34" charset="0"/>
                        <a:cs typeface="+mn-lt"/>
                      </a:rPr>
                      <m:t> </m:t>
                    </m:r>
                    <m:sSub>
                      <m:sSubPr>
                        <m:ctrlPr>
                          <a:rPr lang="es-ES" sz="1200" i="1" smtClean="0">
                            <a:latin typeface="Cambria Math" panose="02040503050406030204" pitchFamily="18" charset="0"/>
                            <a:ea typeface="Verdana" panose="020B0604030504040204" pitchFamily="34" charset="0"/>
                            <a:cs typeface="+mn-lt"/>
                          </a:rPr>
                        </m:ctrlPr>
                      </m:sSubPr>
                      <m:e>
                        <m:r>
                          <a:rPr lang="es-ES" sz="1200" b="0" i="1" smtClean="0">
                            <a:latin typeface="Cambria Math" panose="02040503050406030204" pitchFamily="18" charset="0"/>
                            <a:ea typeface="Verdana" panose="020B0604030504040204" pitchFamily="34" charset="0"/>
                            <a:cs typeface="+mn-lt"/>
                          </a:rPr>
                          <m:t>𝑤</m:t>
                        </m:r>
                      </m:e>
                      <m:sub>
                        <m:r>
                          <a:rPr lang="es-ES" sz="1200" b="0" i="1" smtClean="0">
                            <a:latin typeface="Cambria Math" panose="02040503050406030204" pitchFamily="18" charset="0"/>
                            <a:ea typeface="Verdana" panose="020B0604030504040204" pitchFamily="34" charset="0"/>
                            <a:cs typeface="+mn-lt"/>
                          </a:rPr>
                          <m:t>𝑘𝑗</m:t>
                        </m:r>
                      </m:sub>
                    </m:sSub>
                  </m:oMath>
                </a14:m>
                <a:r>
                  <a:rPr lang="es-ES" sz="1200" dirty="0">
                    <a:latin typeface="Verdana" panose="020B0604030504040204" pitchFamily="34" charset="0"/>
                    <a:ea typeface="Verdana" panose="020B0604030504040204" pitchFamily="34" charset="0"/>
                    <a:cs typeface="+mn-lt"/>
                  </a:rPr>
                  <a:t>. </a:t>
                </a:r>
              </a:p>
              <a:p>
                <a:endParaRPr lang="es-ES" sz="1200" dirty="0">
                  <a:latin typeface="Verdana" panose="020B0604030504040204" pitchFamily="34" charset="0"/>
                  <a:ea typeface="Verdana" panose="020B0604030504040204" pitchFamily="34" charset="0"/>
                  <a:cs typeface="Times New Roman" panose="02020603050405020304" pitchFamily="18" charset="0"/>
                </a:endParaRPr>
              </a:p>
              <a:p>
                <a:endParaRPr lang="es-ES" sz="1200" dirty="0">
                  <a:latin typeface="Verdana" panose="020B0604030504040204" pitchFamily="34" charset="0"/>
                  <a:ea typeface="Verdana" panose="020B0604030504040204" pitchFamily="34" charset="0"/>
                  <a:cs typeface="Times New Roman" panose="02020603050405020304" pitchFamily="18" charset="0"/>
                </a:endParaRPr>
              </a:p>
              <a:p>
                <a:endParaRPr lang="es-ES" sz="1200" dirty="0">
                  <a:latin typeface="Verdana" panose="020B0604030504040204" pitchFamily="34" charset="0"/>
                  <a:ea typeface="Verdana" panose="020B0604030504040204" pitchFamily="34" charset="0"/>
                  <a:cs typeface="Times New Roman" panose="02020603050405020304" pitchFamily="18" charset="0"/>
                </a:endParaRPr>
              </a:p>
              <a:p>
                <a:endParaRPr lang="es-ES" sz="1200" dirty="0">
                  <a:latin typeface="Verdana" panose="020B0604030504040204" pitchFamily="34" charset="0"/>
                  <a:ea typeface="Verdana" panose="020B0604030504040204" pitchFamily="34" charset="0"/>
                  <a:cs typeface="Times New Roman"/>
                </a:endParaRPr>
              </a:p>
              <a:p>
                <a:endParaRPr lang="es-ES" sz="1200" dirty="0">
                  <a:latin typeface="Verdana" panose="020B0604030504040204" pitchFamily="34" charset="0"/>
                  <a:ea typeface="Verdana" panose="020B0604030504040204" pitchFamily="34" charset="0"/>
                  <a:cs typeface="Times New Roman"/>
                </a:endParaRPr>
              </a:p>
              <a:p>
                <a:endParaRPr lang="es-ES" sz="1200" dirty="0">
                  <a:latin typeface="Verdana" panose="020B0604030504040204" pitchFamily="34" charset="0"/>
                  <a:ea typeface="Verdana" panose="020B0604030504040204" pitchFamily="34" charset="0"/>
                  <a:cs typeface="Times New Roman"/>
                </a:endParaRPr>
              </a:p>
              <a:p>
                <a:r>
                  <a:rPr lang="es-ES" sz="1200" dirty="0">
                    <a:latin typeface="Verdana" panose="020B0604030504040204" pitchFamily="34" charset="0"/>
                    <a:ea typeface="Verdana" panose="020B0604030504040204" pitchFamily="34" charset="0"/>
                    <a:cs typeface="+mn-lt"/>
                  </a:rPr>
                  <a:t>En últimas parte del residual se empieza a distribuir de acuerdo con la regla de la cadena. Es precisamente este hecho el que se aprovecha con la técnica de </a:t>
                </a:r>
                <a:r>
                  <a:rPr lang="es-ES" sz="1200" dirty="0" err="1">
                    <a:latin typeface="Verdana" panose="020B0604030504040204" pitchFamily="34" charset="0"/>
                    <a:ea typeface="Verdana" panose="020B0604030504040204" pitchFamily="34" charset="0"/>
                    <a:cs typeface="+mn-lt"/>
                  </a:rPr>
                  <a:t>backpropagation</a:t>
                </a:r>
                <a:r>
                  <a:rPr lang="es-ES" sz="1200" dirty="0">
                    <a:latin typeface="Verdana" panose="020B0604030504040204" pitchFamily="34" charset="0"/>
                    <a:ea typeface="Verdana" panose="020B0604030504040204" pitchFamily="34" charset="0"/>
                    <a:cs typeface="+mn-lt"/>
                  </a:rPr>
                  <a:t>. De manera que se obtengan primero las derivadas parciales que no dependen de las demás (las de la última capa) y así progresivamente se computen las subsiguientes.  </a:t>
                </a:r>
              </a:p>
              <a:p>
                <a:endParaRPr lang="es-ES" sz="1200" dirty="0">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800"/>
                  </a:spcAft>
                </a:pPr>
                <a:endParaRPr lang="es-ES" sz="1200" b="1" dirty="0">
                  <a:latin typeface="Verdana" panose="020B0604030504040204" pitchFamily="34" charset="0"/>
                  <a:ea typeface="Verdana" panose="020B0604030504040204" pitchFamily="34" charset="0"/>
                  <a:cs typeface="Times New Roman" panose="02020603050405020304" pitchFamily="18" charset="0"/>
                </a:endParaRPr>
              </a:p>
            </p:txBody>
          </p:sp>
        </mc:Choice>
        <mc:Fallback xmlns="">
          <p:sp>
            <p:nvSpPr>
              <p:cNvPr id="4" name="TextBox 6">
                <a:extLst>
                  <a:ext uri="{FF2B5EF4-FFF2-40B4-BE49-F238E27FC236}">
                    <a16:creationId xmlns:a16="http://schemas.microsoft.com/office/drawing/2014/main" id="{3DF0DBE6-AA01-80BE-4FC3-970951BC3661}"/>
                  </a:ext>
                </a:extLst>
              </p:cNvPr>
              <p:cNvSpPr txBox="1">
                <a:spLocks noRot="1" noChangeAspect="1" noMove="1" noResize="1" noEditPoints="1" noAdjustHandles="1" noChangeArrowheads="1" noChangeShapeType="1" noTextEdit="1"/>
              </p:cNvSpPr>
              <p:nvPr/>
            </p:nvSpPr>
            <p:spPr>
              <a:xfrm>
                <a:off x="712285" y="1017881"/>
                <a:ext cx="7719430" cy="3588675"/>
              </a:xfrm>
              <a:prstGeom prst="rect">
                <a:avLst/>
              </a:prstGeom>
              <a:blipFill>
                <a:blip r:embed="rId3"/>
                <a:stretch>
                  <a:fillRect l="-79" t="-17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TextBox 2">
                <a:extLst>
                  <a:ext uri="{FF2B5EF4-FFF2-40B4-BE49-F238E27FC236}">
                    <a16:creationId xmlns:a16="http://schemas.microsoft.com/office/drawing/2014/main" id="{50909783-C13E-F36D-44DF-0346A2A3C617}"/>
                  </a:ext>
                </a:extLst>
              </p:cNvPr>
              <p:cNvSpPr txBox="1"/>
              <p:nvPr/>
            </p:nvSpPr>
            <p:spPr>
              <a:xfrm>
                <a:off x="2755137" y="1034840"/>
                <a:ext cx="4585067" cy="436017"/>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box>
                        <m:boxPr>
                          <m:ctrlPr>
                            <a:rPr lang="es-CO" sz="1600" i="1" smtClean="0">
                              <a:latin typeface="Cambria Math" panose="02040503050406030204" pitchFamily="18" charset="0"/>
                              <a:ea typeface="Verdana" panose="020B0604030504040204" pitchFamily="34" charset="0"/>
                              <a:cs typeface="Times New Roman"/>
                            </a:rPr>
                          </m:ctrlPr>
                        </m:boxPr>
                        <m:e>
                          <m:argPr>
                            <m:argSz m:val="-1"/>
                          </m:argPr>
                          <m:f>
                            <m:fPr>
                              <m:ctrlPr>
                                <a:rPr lang="es-CO" sz="1600" i="1" smtClean="0">
                                  <a:latin typeface="Cambria Math" panose="02040503050406030204" pitchFamily="18" charset="0"/>
                                  <a:ea typeface="Verdana" panose="020B0604030504040204" pitchFamily="34" charset="0"/>
                                  <a:cs typeface="Times New Roman"/>
                                </a:rPr>
                              </m:ctrlPr>
                            </m:fPr>
                            <m:num>
                              <m:r>
                                <a:rPr lang="es-CO" sz="1600" i="1" smtClean="0">
                                  <a:latin typeface="Cambria Math" panose="02040503050406030204" pitchFamily="18" charset="0"/>
                                  <a:ea typeface="Cambria Math" panose="02040503050406030204" pitchFamily="18" charset="0"/>
                                  <a:cs typeface="Times New Roman"/>
                                </a:rPr>
                                <m:t>𝜕</m:t>
                              </m:r>
                              <m:sSub>
                                <m:sSubPr>
                                  <m:ctrlPr>
                                    <a:rPr lang="es-CO" sz="160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𝑅</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r>
                                <a:rPr lang="es-ES" sz="1600" b="0" i="1" smtClean="0">
                                  <a:latin typeface="Cambria Math" panose="02040503050406030204" pitchFamily="18" charset="0"/>
                                  <a:ea typeface="Cambria Math" panose="02040503050406030204" pitchFamily="18" charset="0"/>
                                  <a:cs typeface="Times New Roman"/>
                                </a:rPr>
                                <m:t>𝜃</m:t>
                              </m:r>
                              <m:r>
                                <a:rPr lang="es-ES" sz="1600" b="0" i="1" smtClean="0">
                                  <a:latin typeface="Cambria Math" panose="02040503050406030204" pitchFamily="18" charset="0"/>
                                  <a:ea typeface="Cambria Math" panose="02040503050406030204" pitchFamily="18" charset="0"/>
                                  <a:cs typeface="Times New Roman"/>
                                </a:rPr>
                                <m:t>)</m:t>
                              </m:r>
                            </m:num>
                            <m:den>
                              <m:r>
                                <a:rPr lang="es-CO" sz="1600" i="1" smtClean="0">
                                  <a:latin typeface="Cambria Math" panose="02040503050406030204" pitchFamily="18" charset="0"/>
                                  <a:ea typeface="Cambria Math" panose="02040503050406030204" pitchFamily="18" charset="0"/>
                                  <a:cs typeface="Times New Roman"/>
                                </a:rPr>
                                <m:t>𝜕</m:t>
                              </m:r>
                              <m:sSub>
                                <m:sSubPr>
                                  <m:ctrlPr>
                                    <a:rPr lang="es-CO" sz="1600" i="1" smtClean="0">
                                      <a:latin typeface="Cambria Math" panose="02040503050406030204" pitchFamily="18" charset="0"/>
                                      <a:ea typeface="Cambria Math" panose="02040503050406030204" pitchFamily="18" charset="0"/>
                                      <a:cs typeface="Times New Roman"/>
                                    </a:rPr>
                                  </m:ctrlPr>
                                </m:sSubPr>
                                <m:e>
                                  <m:r>
                                    <a:rPr lang="es-CO" sz="1600" i="1" smtClean="0">
                                      <a:latin typeface="Cambria Math" panose="02040503050406030204" pitchFamily="18" charset="0"/>
                                      <a:ea typeface="Cambria Math" panose="02040503050406030204" pitchFamily="18" charset="0"/>
                                      <a:cs typeface="Times New Roman"/>
                                    </a:rPr>
                                    <m:t>𝛽</m:t>
                                  </m:r>
                                </m:e>
                                <m:sub>
                                  <m:r>
                                    <a:rPr lang="es-ES" sz="1600" b="0" i="1" smtClean="0">
                                      <a:latin typeface="Cambria Math" panose="02040503050406030204" pitchFamily="18" charset="0"/>
                                      <a:ea typeface="Cambria Math" panose="02040503050406030204" pitchFamily="18" charset="0"/>
                                      <a:cs typeface="Times New Roman"/>
                                    </a:rPr>
                                    <m:t>𝑘</m:t>
                                  </m:r>
                                </m:sub>
                              </m:sSub>
                            </m:den>
                          </m:f>
                          <m:r>
                            <a:rPr lang="es-ES" sz="1600" b="0" i="1" smtClean="0">
                              <a:latin typeface="Cambria Math" panose="02040503050406030204" pitchFamily="18" charset="0"/>
                              <a:ea typeface="Verdana" panose="020B0604030504040204" pitchFamily="34" charset="0"/>
                              <a:cs typeface="Times New Roman"/>
                            </a:rPr>
                            <m:t> = </m:t>
                          </m:r>
                          <m:box>
                            <m:boxPr>
                              <m:ctrlPr>
                                <a:rPr lang="es-ES" sz="1600" b="0" i="1" smtClean="0">
                                  <a:latin typeface="Cambria Math" panose="02040503050406030204" pitchFamily="18" charset="0"/>
                                  <a:ea typeface="Verdana" panose="020B0604030504040204" pitchFamily="34" charset="0"/>
                                  <a:cs typeface="Times New Roman"/>
                                </a:rPr>
                              </m:ctrlPr>
                            </m:boxPr>
                            <m:e>
                              <m:argPr>
                                <m:argSz m:val="-1"/>
                              </m:argPr>
                              <m:f>
                                <m:fPr>
                                  <m:ctrlPr>
                                    <a:rPr lang="es-ES" sz="1600" b="0" i="1" smtClean="0">
                                      <a:latin typeface="Cambria Math" panose="02040503050406030204" pitchFamily="18" charset="0"/>
                                      <a:ea typeface="Verdana" panose="020B0604030504040204" pitchFamily="34" charset="0"/>
                                      <a:cs typeface="Times New Roman"/>
                                    </a:rPr>
                                  </m:ctrlPr>
                                </m:fPr>
                                <m:num>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𝑅</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r>
                                    <a:rPr lang="es-ES" sz="1600" b="0" i="1" smtClean="0">
                                      <a:latin typeface="Cambria Math" panose="02040503050406030204" pitchFamily="18" charset="0"/>
                                      <a:ea typeface="Cambria Math" panose="02040503050406030204" pitchFamily="18" charset="0"/>
                                      <a:cs typeface="Times New Roman"/>
                                    </a:rPr>
                                    <m:t>𝜃</m:t>
                                  </m:r>
                                  <m:r>
                                    <a:rPr lang="es-ES" sz="1600" b="0" i="1" smtClean="0">
                                      <a:latin typeface="Cambria Math" panose="02040503050406030204" pitchFamily="18" charset="0"/>
                                      <a:ea typeface="Cambria Math" panose="02040503050406030204" pitchFamily="18" charset="0"/>
                                      <a:cs typeface="Times New Roman"/>
                                    </a:rPr>
                                    <m:t>)</m:t>
                                  </m:r>
                                </m:num>
                                <m:den>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𝑓</m:t>
                                      </m:r>
                                    </m:e>
                                    <m:sub>
                                      <m:r>
                                        <a:rPr lang="es-ES" sz="1600" b="0" i="1" smtClean="0">
                                          <a:latin typeface="Cambria Math" panose="02040503050406030204" pitchFamily="18" charset="0"/>
                                          <a:ea typeface="Cambria Math" panose="02040503050406030204" pitchFamily="18" charset="0"/>
                                          <a:cs typeface="Times New Roman"/>
                                        </a:rPr>
                                        <m:t>𝜃</m:t>
                                      </m:r>
                                    </m:sub>
                                  </m:sSub>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𝑥</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den>
                              </m:f>
                              <m:r>
                                <a:rPr lang="es-ES" sz="1600" b="0" i="1" smtClean="0">
                                  <a:latin typeface="Cambria Math" panose="02040503050406030204" pitchFamily="18" charset="0"/>
                                  <a:ea typeface="Verdana" panose="020B0604030504040204" pitchFamily="34" charset="0"/>
                                  <a:cs typeface="Times New Roman"/>
                                </a:rPr>
                                <m:t> </m:t>
                              </m:r>
                              <m:box>
                                <m:boxPr>
                                  <m:ctrlPr>
                                    <a:rPr lang="es-ES" sz="1600" b="0" i="1" smtClean="0">
                                      <a:latin typeface="Cambria Math" panose="02040503050406030204" pitchFamily="18" charset="0"/>
                                      <a:ea typeface="Verdana" panose="020B0604030504040204" pitchFamily="34" charset="0"/>
                                      <a:cs typeface="Times New Roman"/>
                                    </a:rPr>
                                  </m:ctrlPr>
                                </m:boxPr>
                                <m:e>
                                  <m:argPr>
                                    <m:argSz m:val="-1"/>
                                  </m:argPr>
                                  <m:f>
                                    <m:fPr>
                                      <m:ctrlPr>
                                        <a:rPr lang="es-ES" sz="1600" b="0" i="1" smtClean="0">
                                          <a:latin typeface="Cambria Math" panose="02040503050406030204" pitchFamily="18" charset="0"/>
                                          <a:ea typeface="Verdana" panose="020B0604030504040204" pitchFamily="34" charset="0"/>
                                          <a:cs typeface="Times New Roman"/>
                                        </a:rPr>
                                      </m:ctrlPr>
                                    </m:fPr>
                                    <m:num>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𝑓</m:t>
                                          </m:r>
                                        </m:e>
                                        <m:sub>
                                          <m:r>
                                            <a:rPr lang="es-ES" sz="1600" b="0" i="1" smtClean="0">
                                              <a:latin typeface="Cambria Math" panose="02040503050406030204" pitchFamily="18" charset="0"/>
                                              <a:ea typeface="Cambria Math" panose="02040503050406030204" pitchFamily="18" charset="0"/>
                                              <a:cs typeface="Times New Roman"/>
                                            </a:rPr>
                                            <m:t>𝜃</m:t>
                                          </m:r>
                                        </m:sub>
                                      </m:sSub>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𝑥</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num>
                                    <m:den>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𝛽</m:t>
                                          </m:r>
                                        </m:e>
                                        <m:sub>
                                          <m:r>
                                            <a:rPr lang="es-ES" sz="1600" b="0" i="1" smtClean="0">
                                              <a:latin typeface="Cambria Math" panose="02040503050406030204" pitchFamily="18" charset="0"/>
                                              <a:ea typeface="Cambria Math" panose="02040503050406030204" pitchFamily="18" charset="0"/>
                                              <a:cs typeface="Times New Roman"/>
                                            </a:rPr>
                                            <m:t>𝑘</m:t>
                                          </m:r>
                                        </m:sub>
                                      </m:sSub>
                                    </m:den>
                                  </m:f>
                                </m:e>
                              </m:box>
                            </m:e>
                          </m:box>
                        </m:e>
                      </m:box>
                    </m:oMath>
                  </m:oMathPara>
                </a14:m>
                <a:endParaRPr lang="es-CO" sz="1600" dirty="0">
                  <a:latin typeface="Verdana" panose="020B0604030504040204" pitchFamily="34" charset="0"/>
                  <a:ea typeface="Verdana" panose="020B0604030504040204" pitchFamily="34" charset="0"/>
                  <a:cs typeface="Times New Roman"/>
                </a:endParaRPr>
              </a:p>
            </p:txBody>
          </p:sp>
        </mc:Choice>
        <mc:Fallback xmlns="">
          <p:sp>
            <p:nvSpPr>
              <p:cNvPr id="7" name="TextBox 2">
                <a:extLst>
                  <a:ext uri="{FF2B5EF4-FFF2-40B4-BE49-F238E27FC236}">
                    <a16:creationId xmlns:a16="http://schemas.microsoft.com/office/drawing/2014/main" id="{50909783-C13E-F36D-44DF-0346A2A3C617}"/>
                  </a:ext>
                </a:extLst>
              </p:cNvPr>
              <p:cNvSpPr txBox="1">
                <a:spLocks noRot="1" noChangeAspect="1" noMove="1" noResize="1" noEditPoints="1" noAdjustHandles="1" noChangeArrowheads="1" noChangeShapeType="1" noTextEdit="1"/>
              </p:cNvSpPr>
              <p:nvPr/>
            </p:nvSpPr>
            <p:spPr>
              <a:xfrm>
                <a:off x="2755137" y="1034840"/>
                <a:ext cx="4585067" cy="436017"/>
              </a:xfrm>
              <a:prstGeom prst="rect">
                <a:avLst/>
              </a:prstGeom>
              <a:blipFill>
                <a:blip r:embed="rId4"/>
                <a:stretch>
                  <a:fillRect b="-281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TextBox 2">
                <a:extLst>
                  <a:ext uri="{FF2B5EF4-FFF2-40B4-BE49-F238E27FC236}">
                    <a16:creationId xmlns:a16="http://schemas.microsoft.com/office/drawing/2014/main" id="{7AE953FB-3E15-8904-8D03-A87744DD730E}"/>
                  </a:ext>
                </a:extLst>
              </p:cNvPr>
              <p:cNvSpPr txBox="1"/>
              <p:nvPr/>
            </p:nvSpPr>
            <p:spPr>
              <a:xfrm>
                <a:off x="2833109" y="1501378"/>
                <a:ext cx="4585067" cy="433452"/>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box>
                        <m:boxPr>
                          <m:ctrlPr>
                            <a:rPr lang="es-CO" sz="1600" i="1" smtClean="0">
                              <a:latin typeface="Cambria Math" panose="02040503050406030204" pitchFamily="18" charset="0"/>
                              <a:ea typeface="Verdana" panose="020B0604030504040204" pitchFamily="34" charset="0"/>
                              <a:cs typeface="Times New Roman"/>
                            </a:rPr>
                          </m:ctrlPr>
                        </m:boxPr>
                        <m:e>
                          <m:argPr>
                            <m:argSz m:val="-1"/>
                          </m:argPr>
                          <m:f>
                            <m:fPr>
                              <m:ctrlPr>
                                <a:rPr lang="es-CO" sz="1600" i="1" smtClean="0">
                                  <a:latin typeface="Cambria Math" panose="02040503050406030204" pitchFamily="18" charset="0"/>
                                  <a:ea typeface="Verdana" panose="020B0604030504040204" pitchFamily="34" charset="0"/>
                                  <a:cs typeface="Times New Roman"/>
                                </a:rPr>
                              </m:ctrlPr>
                            </m:fPr>
                            <m:num>
                              <m:r>
                                <a:rPr lang="es-CO" sz="1600" i="1" smtClean="0">
                                  <a:latin typeface="Cambria Math" panose="02040503050406030204" pitchFamily="18" charset="0"/>
                                  <a:ea typeface="Cambria Math" panose="02040503050406030204" pitchFamily="18" charset="0"/>
                                  <a:cs typeface="Times New Roman"/>
                                </a:rPr>
                                <m:t>𝜕</m:t>
                              </m:r>
                              <m:sSub>
                                <m:sSubPr>
                                  <m:ctrlPr>
                                    <a:rPr lang="es-CO" sz="160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𝑅</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r>
                                <a:rPr lang="es-ES" sz="1600" b="0" i="1" smtClean="0">
                                  <a:latin typeface="Cambria Math" panose="02040503050406030204" pitchFamily="18" charset="0"/>
                                  <a:ea typeface="Cambria Math" panose="02040503050406030204" pitchFamily="18" charset="0"/>
                                  <a:cs typeface="Times New Roman"/>
                                </a:rPr>
                                <m:t>𝜃</m:t>
                              </m:r>
                              <m:r>
                                <a:rPr lang="es-ES" sz="1600" b="0" i="1" smtClean="0">
                                  <a:latin typeface="Cambria Math" panose="02040503050406030204" pitchFamily="18" charset="0"/>
                                  <a:ea typeface="Cambria Math" panose="02040503050406030204" pitchFamily="18" charset="0"/>
                                  <a:cs typeface="Times New Roman"/>
                                </a:rPr>
                                <m:t>)</m:t>
                              </m:r>
                            </m:num>
                            <m:den>
                              <m:r>
                                <a:rPr lang="es-CO" sz="1600" i="1" smtClean="0">
                                  <a:latin typeface="Cambria Math" panose="02040503050406030204" pitchFamily="18" charset="0"/>
                                  <a:ea typeface="Cambria Math" panose="02040503050406030204" pitchFamily="18" charset="0"/>
                                  <a:cs typeface="Times New Roman"/>
                                </a:rPr>
                                <m:t>𝜕</m:t>
                              </m:r>
                              <m:sSub>
                                <m:sSubPr>
                                  <m:ctrlPr>
                                    <a:rPr lang="es-CO" sz="1600" i="1" smtClean="0">
                                      <a:latin typeface="Cambria Math" panose="02040503050406030204" pitchFamily="18" charset="0"/>
                                      <a:ea typeface="Cambria Math" panose="02040503050406030204" pitchFamily="18" charset="0"/>
                                      <a:cs typeface="Times New Roman"/>
                                    </a:rPr>
                                  </m:ctrlPr>
                                </m:sSubPr>
                                <m:e>
                                  <m:r>
                                    <a:rPr lang="es-CO" sz="1600" i="1" smtClean="0">
                                      <a:latin typeface="Cambria Math" panose="02040503050406030204" pitchFamily="18" charset="0"/>
                                      <a:ea typeface="Cambria Math" panose="02040503050406030204" pitchFamily="18" charset="0"/>
                                      <a:cs typeface="Times New Roman"/>
                                    </a:rPr>
                                    <m:t>𝛽</m:t>
                                  </m:r>
                                </m:e>
                                <m:sub>
                                  <m:r>
                                    <a:rPr lang="es-ES" sz="1600" b="0" i="1" smtClean="0">
                                      <a:latin typeface="Cambria Math" panose="02040503050406030204" pitchFamily="18" charset="0"/>
                                      <a:ea typeface="Cambria Math" panose="02040503050406030204" pitchFamily="18" charset="0"/>
                                      <a:cs typeface="Times New Roman"/>
                                    </a:rPr>
                                    <m:t>𝑘</m:t>
                                  </m:r>
                                </m:sub>
                              </m:sSub>
                            </m:den>
                          </m:f>
                          <m:r>
                            <a:rPr lang="es-ES" sz="1600" b="0" i="1" smtClean="0">
                              <a:latin typeface="Cambria Math" panose="02040503050406030204" pitchFamily="18" charset="0"/>
                              <a:ea typeface="Verdana" panose="020B0604030504040204" pitchFamily="34" charset="0"/>
                              <a:cs typeface="Times New Roman"/>
                            </a:rPr>
                            <m:t> = </m:t>
                          </m:r>
                          <m:box>
                            <m:boxPr>
                              <m:ctrlPr>
                                <a:rPr lang="es-ES" sz="1600" b="0" i="1" smtClean="0">
                                  <a:latin typeface="Cambria Math" panose="02040503050406030204" pitchFamily="18" charset="0"/>
                                  <a:ea typeface="Verdana" panose="020B0604030504040204" pitchFamily="34" charset="0"/>
                                  <a:cs typeface="Times New Roman"/>
                                </a:rPr>
                              </m:ctrlPr>
                            </m:boxPr>
                            <m:e>
                              <m:argPr>
                                <m:argSz m:val="-1"/>
                              </m:argPr>
                              <m:r>
                                <m:rPr>
                                  <m:brk m:alnAt="63"/>
                                </m:rPr>
                                <a:rPr lang="es-ES" sz="1600" b="0" i="1" smtClean="0">
                                  <a:latin typeface="Cambria Math" panose="02040503050406030204" pitchFamily="18" charset="0"/>
                                  <a:ea typeface="Verdana" panose="020B0604030504040204" pitchFamily="34" charset="0"/>
                                  <a:cs typeface="Times New Roman"/>
                                </a:rPr>
                                <m:t>(</m:t>
                              </m:r>
                              <m:sSub>
                                <m:sSubPr>
                                  <m:ctrlPr>
                                    <a:rPr lang="es-ES" sz="1600" b="0" i="1" smtClean="0">
                                      <a:latin typeface="Cambria Math" panose="02040503050406030204" pitchFamily="18" charset="0"/>
                                      <a:ea typeface="Verdana" panose="020B0604030504040204" pitchFamily="34" charset="0"/>
                                      <a:cs typeface="Times New Roman"/>
                                    </a:rPr>
                                  </m:ctrlPr>
                                </m:sSubPr>
                                <m:e>
                                  <m:r>
                                    <a:rPr lang="es-ES" sz="1600" b="0" i="1" smtClean="0">
                                      <a:latin typeface="Cambria Math" panose="02040503050406030204" pitchFamily="18" charset="0"/>
                                      <a:ea typeface="Verdana" panose="020B0604030504040204" pitchFamily="34" charset="0"/>
                                      <a:cs typeface="Times New Roman"/>
                                    </a:rPr>
                                    <m:t>𝑦</m:t>
                                  </m:r>
                                </m:e>
                                <m:sub>
                                  <m:r>
                                    <a:rPr lang="es-ES" sz="1600" b="0" i="1" smtClean="0">
                                      <a:latin typeface="Cambria Math" panose="02040503050406030204" pitchFamily="18" charset="0"/>
                                      <a:ea typeface="Verdana" panose="020B0604030504040204" pitchFamily="34" charset="0"/>
                                      <a:cs typeface="Times New Roman"/>
                                    </a:rPr>
                                    <m:t>𝑖</m:t>
                                  </m:r>
                                </m:sub>
                              </m:sSub>
                              <m:r>
                                <m:rPr>
                                  <m:brk m:alnAt="63"/>
                                </m:rPr>
                                <a:rPr lang="es-ES" sz="1600" b="0" i="1" smtClean="0">
                                  <a:latin typeface="Cambria Math" panose="02040503050406030204" pitchFamily="18" charset="0"/>
                                  <a:ea typeface="Verdana" panose="020B0604030504040204" pitchFamily="34" charset="0"/>
                                  <a:cs typeface="Times New Roman"/>
                                </a:rPr>
                                <m:t>−</m:t>
                              </m:r>
                              <m:sSub>
                                <m:sSubPr>
                                  <m:ctrlPr>
                                    <a:rPr lang="es-ES" sz="1600" b="0" i="1" smtClean="0">
                                      <a:latin typeface="Cambria Math" panose="02040503050406030204" pitchFamily="18" charset="0"/>
                                      <a:ea typeface="Verdana" panose="020B0604030504040204" pitchFamily="34" charset="0"/>
                                      <a:cs typeface="Times New Roman"/>
                                    </a:rPr>
                                  </m:ctrlPr>
                                </m:sSubPr>
                                <m:e>
                                  <m:r>
                                    <a:rPr lang="es-ES" sz="1600" b="0" i="1" smtClean="0">
                                      <a:latin typeface="Cambria Math" panose="02040503050406030204" pitchFamily="18" charset="0"/>
                                      <a:ea typeface="Verdana" panose="020B0604030504040204" pitchFamily="34" charset="0"/>
                                      <a:cs typeface="Times New Roman"/>
                                    </a:rPr>
                                    <m:t>𝑓</m:t>
                                  </m:r>
                                </m:e>
                                <m:sub>
                                  <m:r>
                                    <a:rPr lang="es-ES" sz="1600" b="0" i="1" smtClean="0">
                                      <a:latin typeface="Cambria Math" panose="02040503050406030204" pitchFamily="18" charset="0"/>
                                      <a:ea typeface="Cambria Math" panose="02040503050406030204" pitchFamily="18" charset="0"/>
                                      <a:cs typeface="Times New Roman"/>
                                    </a:rPr>
                                    <m:t>𝜃</m:t>
                                  </m:r>
                                </m:sub>
                              </m:sSub>
                              <m:d>
                                <m:dPr>
                                  <m:ctrlPr>
                                    <a:rPr lang="es-ES" sz="1600" b="0" i="1" smtClean="0">
                                      <a:latin typeface="Cambria Math" panose="02040503050406030204" pitchFamily="18" charset="0"/>
                                      <a:ea typeface="Verdana" panose="020B0604030504040204" pitchFamily="34" charset="0"/>
                                      <a:cs typeface="Times New Roman"/>
                                    </a:rPr>
                                  </m:ctrlPr>
                                </m:dPr>
                                <m:e>
                                  <m:sSub>
                                    <m:sSubPr>
                                      <m:ctrlPr>
                                        <a:rPr lang="es-ES" sz="1600" b="0" i="1" smtClean="0">
                                          <a:latin typeface="Cambria Math" panose="02040503050406030204" pitchFamily="18" charset="0"/>
                                          <a:ea typeface="Verdana" panose="020B0604030504040204" pitchFamily="34" charset="0"/>
                                          <a:cs typeface="Times New Roman"/>
                                        </a:rPr>
                                      </m:ctrlPr>
                                    </m:sSubPr>
                                    <m:e>
                                      <m:r>
                                        <a:rPr lang="es-ES" sz="1600" b="0" i="1" smtClean="0">
                                          <a:latin typeface="Cambria Math" panose="02040503050406030204" pitchFamily="18" charset="0"/>
                                          <a:ea typeface="Verdana" panose="020B0604030504040204" pitchFamily="34" charset="0"/>
                                          <a:cs typeface="Times New Roman"/>
                                        </a:rPr>
                                        <m:t>𝑥</m:t>
                                      </m:r>
                                    </m:e>
                                    <m:sub>
                                      <m:r>
                                        <a:rPr lang="es-ES" sz="1600" b="0" i="1" smtClean="0">
                                          <a:latin typeface="Cambria Math" panose="02040503050406030204" pitchFamily="18" charset="0"/>
                                          <a:ea typeface="Verdana" panose="020B0604030504040204" pitchFamily="34" charset="0"/>
                                          <a:cs typeface="Times New Roman"/>
                                        </a:rPr>
                                        <m:t>𝑖</m:t>
                                      </m:r>
                                    </m:sub>
                                  </m:sSub>
                                </m:e>
                              </m:d>
                              <m:r>
                                <m:rPr>
                                  <m:brk m:alnAt="63"/>
                                </m:rPr>
                                <a:rPr lang="es-ES" sz="1600" b="0" i="1" smtClean="0">
                                  <a:latin typeface="Cambria Math" panose="02040503050406030204" pitchFamily="18" charset="0"/>
                                  <a:ea typeface="Verdana" panose="020B0604030504040204" pitchFamily="34" charset="0"/>
                                  <a:cs typeface="Times New Roman"/>
                                </a:rPr>
                                <m:t>)</m:t>
                              </m:r>
                              <m:f>
                                <m:fPr>
                                  <m:ctrlPr>
                                    <a:rPr lang="es-ES" sz="1600" b="0" i="1" smtClean="0">
                                      <a:latin typeface="Cambria Math" panose="02040503050406030204" pitchFamily="18" charset="0"/>
                                      <a:ea typeface="Verdana" panose="020B0604030504040204" pitchFamily="34" charset="0"/>
                                      <a:cs typeface="Times New Roman"/>
                                    </a:rPr>
                                  </m:ctrlPr>
                                </m:fPr>
                                <m:num>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𝑓</m:t>
                                      </m:r>
                                    </m:e>
                                    <m:sub>
                                      <m:r>
                                        <a:rPr lang="es-ES" sz="1600" b="0" i="1" smtClean="0">
                                          <a:latin typeface="Cambria Math" panose="02040503050406030204" pitchFamily="18" charset="0"/>
                                          <a:ea typeface="Cambria Math" panose="02040503050406030204" pitchFamily="18" charset="0"/>
                                          <a:cs typeface="Times New Roman"/>
                                        </a:rPr>
                                        <m:t>𝜃</m:t>
                                      </m:r>
                                    </m:sub>
                                  </m:sSub>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𝑥</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num>
                                <m:den>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𝛽</m:t>
                                      </m:r>
                                    </m:e>
                                    <m:sub>
                                      <m:r>
                                        <a:rPr lang="es-ES" sz="1600" b="0" i="1" smtClean="0">
                                          <a:latin typeface="Cambria Math" panose="02040503050406030204" pitchFamily="18" charset="0"/>
                                          <a:ea typeface="Cambria Math" panose="02040503050406030204" pitchFamily="18" charset="0"/>
                                          <a:cs typeface="Times New Roman"/>
                                        </a:rPr>
                                        <m:t>𝑘</m:t>
                                      </m:r>
                                    </m:sub>
                                  </m:sSub>
                                </m:den>
                              </m:f>
                            </m:e>
                          </m:box>
                        </m:e>
                      </m:box>
                    </m:oMath>
                  </m:oMathPara>
                </a14:m>
                <a:endParaRPr lang="es-CO" sz="1600" dirty="0">
                  <a:latin typeface="Verdana" panose="020B0604030504040204" pitchFamily="34" charset="0"/>
                  <a:ea typeface="Verdana" panose="020B0604030504040204" pitchFamily="34" charset="0"/>
                  <a:cs typeface="Times New Roman"/>
                </a:endParaRPr>
              </a:p>
            </p:txBody>
          </p:sp>
        </mc:Choice>
        <mc:Fallback xmlns="">
          <p:sp>
            <p:nvSpPr>
              <p:cNvPr id="9" name="TextBox 2">
                <a:extLst>
                  <a:ext uri="{FF2B5EF4-FFF2-40B4-BE49-F238E27FC236}">
                    <a16:creationId xmlns:a16="http://schemas.microsoft.com/office/drawing/2014/main" id="{7AE953FB-3E15-8904-8D03-A87744DD730E}"/>
                  </a:ext>
                </a:extLst>
              </p:cNvPr>
              <p:cNvSpPr txBox="1">
                <a:spLocks noRot="1" noChangeAspect="1" noMove="1" noResize="1" noEditPoints="1" noAdjustHandles="1" noChangeArrowheads="1" noChangeShapeType="1" noTextEdit="1"/>
              </p:cNvSpPr>
              <p:nvPr/>
            </p:nvSpPr>
            <p:spPr>
              <a:xfrm>
                <a:off x="2833109" y="1501378"/>
                <a:ext cx="4585067" cy="433452"/>
              </a:xfrm>
              <a:prstGeom prst="rect">
                <a:avLst/>
              </a:prstGeom>
              <a:blipFill>
                <a:blip r:embed="rId5"/>
                <a:stretch>
                  <a:fillRect b="-281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 name="TextBox 2">
                <a:extLst>
                  <a:ext uri="{FF2B5EF4-FFF2-40B4-BE49-F238E27FC236}">
                    <a16:creationId xmlns:a16="http://schemas.microsoft.com/office/drawing/2014/main" id="{436BA326-E7D0-FAD9-B31B-C0D1013DBDC9}"/>
                  </a:ext>
                </a:extLst>
              </p:cNvPr>
              <p:cNvSpPr txBox="1"/>
              <p:nvPr/>
            </p:nvSpPr>
            <p:spPr>
              <a:xfrm>
                <a:off x="2833110" y="2445649"/>
                <a:ext cx="4585067" cy="459165"/>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box>
                        <m:boxPr>
                          <m:ctrlPr>
                            <a:rPr lang="es-CO" sz="1600" i="1" smtClean="0">
                              <a:latin typeface="Cambria Math" panose="02040503050406030204" pitchFamily="18" charset="0"/>
                              <a:ea typeface="Verdana" panose="020B0604030504040204" pitchFamily="34" charset="0"/>
                              <a:cs typeface="Times New Roman"/>
                            </a:rPr>
                          </m:ctrlPr>
                        </m:boxPr>
                        <m:e>
                          <m:argPr>
                            <m:argSz m:val="-1"/>
                          </m:argPr>
                          <m:f>
                            <m:fPr>
                              <m:ctrlPr>
                                <a:rPr lang="es-CO" sz="1600" i="1" smtClean="0">
                                  <a:latin typeface="Cambria Math" panose="02040503050406030204" pitchFamily="18" charset="0"/>
                                  <a:ea typeface="Verdana" panose="020B0604030504040204" pitchFamily="34" charset="0"/>
                                  <a:cs typeface="Times New Roman"/>
                                </a:rPr>
                              </m:ctrlPr>
                            </m:fPr>
                            <m:num>
                              <m:r>
                                <a:rPr lang="es-CO" sz="1600" i="1" smtClean="0">
                                  <a:latin typeface="Cambria Math" panose="02040503050406030204" pitchFamily="18" charset="0"/>
                                  <a:ea typeface="Cambria Math" panose="02040503050406030204" pitchFamily="18" charset="0"/>
                                  <a:cs typeface="Times New Roman"/>
                                </a:rPr>
                                <m:t>𝜕</m:t>
                              </m:r>
                              <m:sSub>
                                <m:sSubPr>
                                  <m:ctrlPr>
                                    <a:rPr lang="es-CO" sz="160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𝑅</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r>
                                <a:rPr lang="es-ES" sz="1600" b="0" i="1" smtClean="0">
                                  <a:latin typeface="Cambria Math" panose="02040503050406030204" pitchFamily="18" charset="0"/>
                                  <a:ea typeface="Cambria Math" panose="02040503050406030204" pitchFamily="18" charset="0"/>
                                  <a:cs typeface="Times New Roman"/>
                                </a:rPr>
                                <m:t>𝜃</m:t>
                              </m:r>
                              <m:r>
                                <a:rPr lang="es-ES" sz="1600" b="0" i="1" smtClean="0">
                                  <a:latin typeface="Cambria Math" panose="02040503050406030204" pitchFamily="18" charset="0"/>
                                  <a:ea typeface="Cambria Math" panose="02040503050406030204" pitchFamily="18" charset="0"/>
                                  <a:cs typeface="Times New Roman"/>
                                </a:rPr>
                                <m:t>)</m:t>
                              </m:r>
                            </m:num>
                            <m:den>
                              <m:r>
                                <a:rPr lang="es-CO" sz="1600" i="1" smtClean="0">
                                  <a:latin typeface="Cambria Math" panose="02040503050406030204" pitchFamily="18" charset="0"/>
                                  <a:ea typeface="Cambria Math" panose="02040503050406030204" pitchFamily="18" charset="0"/>
                                  <a:cs typeface="Times New Roman"/>
                                </a:rPr>
                                <m:t>𝜕</m:t>
                              </m:r>
                              <m:sSub>
                                <m:sSubPr>
                                  <m:ctrlPr>
                                    <a:rPr lang="es-CO" sz="160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𝑤</m:t>
                                  </m:r>
                                </m:e>
                                <m:sub>
                                  <m:r>
                                    <a:rPr lang="es-ES" sz="1600" b="0" i="1" smtClean="0">
                                      <a:latin typeface="Cambria Math" panose="02040503050406030204" pitchFamily="18" charset="0"/>
                                      <a:ea typeface="Cambria Math" panose="02040503050406030204" pitchFamily="18" charset="0"/>
                                      <a:cs typeface="Times New Roman"/>
                                    </a:rPr>
                                    <m:t>𝑘𝑗</m:t>
                                  </m:r>
                                </m:sub>
                              </m:sSub>
                            </m:den>
                          </m:f>
                          <m:r>
                            <a:rPr lang="es-ES" sz="1600" b="0" i="1" smtClean="0">
                              <a:latin typeface="Cambria Math" panose="02040503050406030204" pitchFamily="18" charset="0"/>
                              <a:ea typeface="Verdana" panose="020B0604030504040204" pitchFamily="34" charset="0"/>
                              <a:cs typeface="Times New Roman"/>
                            </a:rPr>
                            <m:t> = </m:t>
                          </m:r>
                          <m:box>
                            <m:boxPr>
                              <m:ctrlPr>
                                <a:rPr lang="es-ES" sz="1600" b="0" i="1" smtClean="0">
                                  <a:latin typeface="Cambria Math" panose="02040503050406030204" pitchFamily="18" charset="0"/>
                                  <a:ea typeface="Verdana" panose="020B0604030504040204" pitchFamily="34" charset="0"/>
                                  <a:cs typeface="Times New Roman"/>
                                </a:rPr>
                              </m:ctrlPr>
                            </m:boxPr>
                            <m:e>
                              <m:argPr>
                                <m:argSz m:val="-1"/>
                              </m:argPr>
                              <m:f>
                                <m:fPr>
                                  <m:ctrlPr>
                                    <a:rPr lang="es-ES" sz="1600" b="0" i="1" smtClean="0">
                                      <a:latin typeface="Cambria Math" panose="02040503050406030204" pitchFamily="18" charset="0"/>
                                      <a:ea typeface="Verdana" panose="020B0604030504040204" pitchFamily="34" charset="0"/>
                                      <a:cs typeface="Times New Roman"/>
                                    </a:rPr>
                                  </m:ctrlPr>
                                </m:fPr>
                                <m:num>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𝑅</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r>
                                    <a:rPr lang="es-ES" sz="1600" b="0" i="1" smtClean="0">
                                      <a:latin typeface="Cambria Math" panose="02040503050406030204" pitchFamily="18" charset="0"/>
                                      <a:ea typeface="Cambria Math" panose="02040503050406030204" pitchFamily="18" charset="0"/>
                                      <a:cs typeface="Times New Roman"/>
                                    </a:rPr>
                                    <m:t>𝜃</m:t>
                                  </m:r>
                                  <m:r>
                                    <a:rPr lang="es-ES" sz="1600" b="0" i="1" smtClean="0">
                                      <a:latin typeface="Cambria Math" panose="02040503050406030204" pitchFamily="18" charset="0"/>
                                      <a:ea typeface="Cambria Math" panose="02040503050406030204" pitchFamily="18" charset="0"/>
                                      <a:cs typeface="Times New Roman"/>
                                    </a:rPr>
                                    <m:t>)</m:t>
                                  </m:r>
                                </m:num>
                                <m:den>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𝑓</m:t>
                                      </m:r>
                                    </m:e>
                                    <m:sub>
                                      <m:r>
                                        <a:rPr lang="es-ES" sz="1600" b="0" i="1" smtClean="0">
                                          <a:latin typeface="Cambria Math" panose="02040503050406030204" pitchFamily="18" charset="0"/>
                                          <a:ea typeface="Cambria Math" panose="02040503050406030204" pitchFamily="18" charset="0"/>
                                          <a:cs typeface="Times New Roman"/>
                                        </a:rPr>
                                        <m:t>𝜃</m:t>
                                      </m:r>
                                    </m:sub>
                                  </m:sSub>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𝑥</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den>
                              </m:f>
                              <m:r>
                                <a:rPr lang="es-ES" sz="1600" b="0" i="1" smtClean="0">
                                  <a:latin typeface="Cambria Math" panose="02040503050406030204" pitchFamily="18" charset="0"/>
                                  <a:ea typeface="Verdana" panose="020B0604030504040204" pitchFamily="34" charset="0"/>
                                  <a:cs typeface="Times New Roman"/>
                                </a:rPr>
                                <m:t> </m:t>
                              </m:r>
                              <m:box>
                                <m:boxPr>
                                  <m:ctrlPr>
                                    <a:rPr lang="es-ES" sz="1600" b="0" i="1" smtClean="0">
                                      <a:latin typeface="Cambria Math" panose="02040503050406030204" pitchFamily="18" charset="0"/>
                                      <a:ea typeface="Verdana" panose="020B0604030504040204" pitchFamily="34" charset="0"/>
                                      <a:cs typeface="Times New Roman"/>
                                    </a:rPr>
                                  </m:ctrlPr>
                                </m:boxPr>
                                <m:e>
                                  <m:argPr>
                                    <m:argSz m:val="-1"/>
                                  </m:argPr>
                                  <m:f>
                                    <m:fPr>
                                      <m:ctrlPr>
                                        <a:rPr lang="es-ES" sz="1600" b="0" i="1" smtClean="0">
                                          <a:latin typeface="Cambria Math" panose="02040503050406030204" pitchFamily="18" charset="0"/>
                                          <a:ea typeface="Verdana" panose="020B0604030504040204" pitchFamily="34" charset="0"/>
                                          <a:cs typeface="Times New Roman"/>
                                        </a:rPr>
                                      </m:ctrlPr>
                                    </m:fPr>
                                    <m:num>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𝑓</m:t>
                                          </m:r>
                                        </m:e>
                                        <m:sub>
                                          <m:r>
                                            <a:rPr lang="es-ES" sz="1600" b="0" i="1" smtClean="0">
                                              <a:latin typeface="Cambria Math" panose="02040503050406030204" pitchFamily="18" charset="0"/>
                                              <a:ea typeface="Cambria Math" panose="02040503050406030204" pitchFamily="18" charset="0"/>
                                              <a:cs typeface="Times New Roman"/>
                                            </a:rPr>
                                            <m:t>𝜃</m:t>
                                          </m:r>
                                        </m:sub>
                                      </m:sSub>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𝑥</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num>
                                    <m:den>
                                      <m:r>
                                        <a:rPr lang="es-ES" sz="1600" b="0" i="1" smtClean="0">
                                          <a:latin typeface="Cambria Math" panose="02040503050406030204" pitchFamily="18" charset="0"/>
                                          <a:ea typeface="Cambria Math" panose="02040503050406030204" pitchFamily="18" charset="0"/>
                                          <a:cs typeface="Times New Roman"/>
                                        </a:rPr>
                                        <m:t>𝜕</m:t>
                                      </m:r>
                                      <m:r>
                                        <a:rPr lang="es-ES" sz="1600" b="0" i="1" smtClean="0">
                                          <a:latin typeface="Cambria Math" panose="02040503050406030204" pitchFamily="18" charset="0"/>
                                          <a:ea typeface="Cambria Math" panose="02040503050406030204" pitchFamily="18" charset="0"/>
                                          <a:cs typeface="Times New Roman"/>
                                        </a:rPr>
                                        <m:t>𝑔</m:t>
                                      </m:r>
                                      <m:r>
                                        <a:rPr lang="es-ES" sz="1600" b="0" i="1" smtClean="0">
                                          <a:latin typeface="Cambria Math" panose="02040503050406030204" pitchFamily="18" charset="0"/>
                                          <a:ea typeface="Cambria Math" panose="02040503050406030204" pitchFamily="18" charset="0"/>
                                          <a:cs typeface="Times New Roman"/>
                                        </a:rPr>
                                        <m:t>(</m:t>
                                      </m:r>
                                      <m:sSub>
                                        <m:sSubPr>
                                          <m:ctrlPr>
                                            <a:rPr lang="es-ES" sz="1600" b="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𝑧</m:t>
                                          </m:r>
                                        </m:e>
                                        <m:sub>
                                          <m:r>
                                            <a:rPr lang="es-ES" sz="1600" b="0" i="1" smtClean="0">
                                              <a:latin typeface="Cambria Math" panose="02040503050406030204" pitchFamily="18" charset="0"/>
                                              <a:ea typeface="Cambria Math" panose="02040503050406030204" pitchFamily="18" charset="0"/>
                                              <a:cs typeface="Times New Roman"/>
                                            </a:rPr>
                                            <m:t>𝑖𝑘</m:t>
                                          </m:r>
                                        </m:sub>
                                      </m:sSub>
                                      <m:r>
                                        <a:rPr lang="es-ES" sz="1600" b="0" i="1" smtClean="0">
                                          <a:latin typeface="Cambria Math" panose="02040503050406030204" pitchFamily="18" charset="0"/>
                                          <a:ea typeface="Cambria Math" panose="02040503050406030204" pitchFamily="18" charset="0"/>
                                          <a:cs typeface="Times New Roman"/>
                                        </a:rPr>
                                        <m:t>)</m:t>
                                      </m:r>
                                    </m:den>
                                  </m:f>
                                  <m:r>
                                    <a:rPr lang="es-ES" sz="1600" b="0" i="1" smtClean="0">
                                      <a:latin typeface="Cambria Math" panose="02040503050406030204" pitchFamily="18" charset="0"/>
                                      <a:ea typeface="Verdana" panose="020B0604030504040204" pitchFamily="34" charset="0"/>
                                      <a:cs typeface="Times New Roman"/>
                                    </a:rPr>
                                    <m:t>=−</m:t>
                                  </m:r>
                                  <m:d>
                                    <m:dPr>
                                      <m:ctrlPr>
                                        <a:rPr lang="es-ES" sz="1600" b="0" i="1" smtClean="0">
                                          <a:latin typeface="Cambria Math" panose="02040503050406030204" pitchFamily="18" charset="0"/>
                                          <a:ea typeface="Verdana" panose="020B0604030504040204" pitchFamily="34" charset="0"/>
                                          <a:cs typeface="Times New Roman"/>
                                        </a:rPr>
                                      </m:ctrlPr>
                                    </m:dPr>
                                    <m:e>
                                      <m:sSub>
                                        <m:sSubPr>
                                          <m:ctrlPr>
                                            <a:rPr lang="es-ES" sz="1600" b="0" i="1" smtClean="0">
                                              <a:latin typeface="Cambria Math" panose="02040503050406030204" pitchFamily="18" charset="0"/>
                                              <a:ea typeface="Verdana" panose="020B0604030504040204" pitchFamily="34" charset="0"/>
                                              <a:cs typeface="Times New Roman"/>
                                            </a:rPr>
                                          </m:ctrlPr>
                                        </m:sSubPr>
                                        <m:e>
                                          <m:r>
                                            <a:rPr lang="es-ES" sz="1600" b="0" i="1" smtClean="0">
                                              <a:latin typeface="Cambria Math" panose="02040503050406030204" pitchFamily="18" charset="0"/>
                                              <a:ea typeface="Verdana" panose="020B0604030504040204" pitchFamily="34" charset="0"/>
                                              <a:cs typeface="Times New Roman"/>
                                            </a:rPr>
                                            <m:t>𝑦</m:t>
                                          </m:r>
                                        </m:e>
                                        <m:sub>
                                          <m:r>
                                            <a:rPr lang="es-ES" sz="1600" b="0" i="1" smtClean="0">
                                              <a:latin typeface="Cambria Math" panose="02040503050406030204" pitchFamily="18" charset="0"/>
                                              <a:ea typeface="Verdana" panose="020B0604030504040204" pitchFamily="34" charset="0"/>
                                              <a:cs typeface="Times New Roman"/>
                                            </a:rPr>
                                            <m:t>𝑖</m:t>
                                          </m:r>
                                        </m:sub>
                                      </m:sSub>
                                      <m:r>
                                        <a:rPr lang="es-ES" sz="1600" b="0" i="1" smtClean="0">
                                          <a:latin typeface="Cambria Math" panose="02040503050406030204" pitchFamily="18" charset="0"/>
                                          <a:ea typeface="Verdana" panose="020B0604030504040204" pitchFamily="34" charset="0"/>
                                          <a:cs typeface="Times New Roman"/>
                                        </a:rPr>
                                        <m:t>−</m:t>
                                      </m:r>
                                      <m:sSub>
                                        <m:sSubPr>
                                          <m:ctrlPr>
                                            <a:rPr lang="es-ES" sz="1600" b="0" i="1" smtClean="0">
                                              <a:latin typeface="Cambria Math" panose="02040503050406030204" pitchFamily="18" charset="0"/>
                                              <a:ea typeface="Verdana" panose="020B0604030504040204" pitchFamily="34" charset="0"/>
                                              <a:cs typeface="Times New Roman"/>
                                            </a:rPr>
                                          </m:ctrlPr>
                                        </m:sSubPr>
                                        <m:e>
                                          <m:r>
                                            <a:rPr lang="es-ES" sz="1600" b="0" i="1" smtClean="0">
                                              <a:latin typeface="Cambria Math" panose="02040503050406030204" pitchFamily="18" charset="0"/>
                                              <a:ea typeface="Verdana" panose="020B0604030504040204" pitchFamily="34" charset="0"/>
                                              <a:cs typeface="Times New Roman"/>
                                            </a:rPr>
                                            <m:t>𝑓</m:t>
                                          </m:r>
                                        </m:e>
                                        <m:sub>
                                          <m:r>
                                            <a:rPr lang="es-ES" sz="1600" b="0" i="1" smtClean="0">
                                              <a:latin typeface="Cambria Math" panose="02040503050406030204" pitchFamily="18" charset="0"/>
                                              <a:ea typeface="Verdana" panose="020B0604030504040204" pitchFamily="34" charset="0"/>
                                              <a:cs typeface="Times New Roman"/>
                                            </a:rPr>
                                            <m:t>0</m:t>
                                          </m:r>
                                        </m:sub>
                                      </m:sSub>
                                      <m:d>
                                        <m:dPr>
                                          <m:ctrlPr>
                                            <a:rPr lang="es-ES" sz="1600" b="0" i="1" smtClean="0">
                                              <a:latin typeface="Cambria Math" panose="02040503050406030204" pitchFamily="18" charset="0"/>
                                              <a:ea typeface="Verdana" panose="020B0604030504040204" pitchFamily="34" charset="0"/>
                                              <a:cs typeface="Times New Roman"/>
                                            </a:rPr>
                                          </m:ctrlPr>
                                        </m:dPr>
                                        <m:e>
                                          <m:sSub>
                                            <m:sSubPr>
                                              <m:ctrlPr>
                                                <a:rPr lang="es-ES" sz="1600" b="0" i="1" smtClean="0">
                                                  <a:latin typeface="Cambria Math" panose="02040503050406030204" pitchFamily="18" charset="0"/>
                                                  <a:ea typeface="Verdana" panose="020B0604030504040204" pitchFamily="34" charset="0"/>
                                                  <a:cs typeface="Times New Roman"/>
                                                </a:rPr>
                                              </m:ctrlPr>
                                            </m:sSubPr>
                                            <m:e>
                                              <m:r>
                                                <a:rPr lang="es-ES" sz="1600" b="0" i="1" smtClean="0">
                                                  <a:latin typeface="Cambria Math" panose="02040503050406030204" pitchFamily="18" charset="0"/>
                                                  <a:ea typeface="Verdana" panose="020B0604030504040204" pitchFamily="34" charset="0"/>
                                                  <a:cs typeface="Times New Roman"/>
                                                </a:rPr>
                                                <m:t>𝑥</m:t>
                                              </m:r>
                                            </m:e>
                                            <m:sub>
                                              <m:r>
                                                <a:rPr lang="es-ES" sz="1600" b="0" i="1" smtClean="0">
                                                  <a:latin typeface="Cambria Math" panose="02040503050406030204" pitchFamily="18" charset="0"/>
                                                  <a:ea typeface="Verdana" panose="020B0604030504040204" pitchFamily="34" charset="0"/>
                                                  <a:cs typeface="Times New Roman"/>
                                                </a:rPr>
                                                <m:t>𝑖</m:t>
                                              </m:r>
                                            </m:sub>
                                          </m:sSub>
                                        </m:e>
                                      </m:d>
                                    </m:e>
                                  </m:d>
                                  <m:box>
                                    <m:boxPr>
                                      <m:ctrlPr>
                                        <a:rPr lang="es-ES" sz="1600" b="0" i="1" smtClean="0">
                                          <a:latin typeface="Cambria Math" panose="02040503050406030204" pitchFamily="18" charset="0"/>
                                          <a:ea typeface="Verdana" panose="020B0604030504040204" pitchFamily="34" charset="0"/>
                                          <a:cs typeface="Times New Roman"/>
                                        </a:rPr>
                                      </m:ctrlPr>
                                    </m:boxPr>
                                    <m:e>
                                      <m:argPr>
                                        <m:argSz m:val="-1"/>
                                      </m:argPr>
                                      <m:f>
                                        <m:fPr>
                                          <m:ctrlPr>
                                            <a:rPr lang="es-ES" sz="1600" i="1">
                                              <a:latin typeface="Cambria Math" panose="02040503050406030204" pitchFamily="18" charset="0"/>
                                              <a:ea typeface="Verdana" panose="020B0604030504040204" pitchFamily="34" charset="0"/>
                                              <a:cs typeface="Times New Roman"/>
                                            </a:rPr>
                                          </m:ctrlPr>
                                        </m:fPr>
                                        <m:num>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𝑓</m:t>
                                              </m:r>
                                            </m:e>
                                            <m:sub>
                                              <m:r>
                                                <a:rPr lang="es-ES" sz="1600" i="1">
                                                  <a:latin typeface="Cambria Math" panose="02040503050406030204" pitchFamily="18" charset="0"/>
                                                  <a:ea typeface="Cambria Math" panose="02040503050406030204" pitchFamily="18" charset="0"/>
                                                  <a:cs typeface="Times New Roman"/>
                                                </a:rPr>
                                                <m:t>𝜃</m:t>
                                              </m:r>
                                            </m:sub>
                                          </m:sSub>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𝑥</m:t>
                                              </m:r>
                                            </m:e>
                                            <m:sub>
                                              <m:r>
                                                <a:rPr lang="es-ES" sz="1600" i="1">
                                                  <a:latin typeface="Cambria Math" panose="02040503050406030204" pitchFamily="18" charset="0"/>
                                                  <a:ea typeface="Cambria Math" panose="02040503050406030204" pitchFamily="18" charset="0"/>
                                                  <a:cs typeface="Times New Roman"/>
                                                </a:rPr>
                                                <m:t>𝑖</m:t>
                                              </m:r>
                                            </m:sub>
                                          </m:sSub>
                                          <m:r>
                                            <a:rPr lang="es-ES" sz="1600" i="1">
                                              <a:latin typeface="Cambria Math" panose="02040503050406030204" pitchFamily="18" charset="0"/>
                                              <a:ea typeface="Cambria Math" panose="02040503050406030204" pitchFamily="18" charset="0"/>
                                              <a:cs typeface="Times New Roman"/>
                                            </a:rPr>
                                            <m:t>)</m:t>
                                          </m:r>
                                        </m:num>
                                        <m:den>
                                          <m:r>
                                            <a:rPr lang="es-ES" sz="1600" i="1">
                                              <a:latin typeface="Cambria Math" panose="02040503050406030204" pitchFamily="18" charset="0"/>
                                              <a:ea typeface="Cambria Math" panose="02040503050406030204" pitchFamily="18" charset="0"/>
                                              <a:cs typeface="Times New Roman"/>
                                            </a:rPr>
                                            <m:t>𝜕</m:t>
                                          </m:r>
                                          <m:r>
                                            <a:rPr lang="es-ES" sz="1600" i="1">
                                              <a:latin typeface="Cambria Math" panose="02040503050406030204" pitchFamily="18" charset="0"/>
                                              <a:ea typeface="Cambria Math" panose="02040503050406030204" pitchFamily="18" charset="0"/>
                                              <a:cs typeface="Times New Roman"/>
                                            </a:rPr>
                                            <m:t>𝑔</m:t>
                                          </m:r>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𝑧</m:t>
                                              </m:r>
                                            </m:e>
                                            <m:sub>
                                              <m:r>
                                                <a:rPr lang="es-ES" sz="1600" i="1">
                                                  <a:latin typeface="Cambria Math" panose="02040503050406030204" pitchFamily="18" charset="0"/>
                                                  <a:ea typeface="Cambria Math" panose="02040503050406030204" pitchFamily="18" charset="0"/>
                                                  <a:cs typeface="Times New Roman"/>
                                                </a:rPr>
                                                <m:t>𝑖𝑘</m:t>
                                              </m:r>
                                            </m:sub>
                                          </m:sSub>
                                          <m:r>
                                            <a:rPr lang="es-ES" sz="1600" b="0" i="1" smtClean="0">
                                              <a:latin typeface="Cambria Math" panose="02040503050406030204" pitchFamily="18" charset="0"/>
                                              <a:ea typeface="Cambria Math" panose="02040503050406030204" pitchFamily="18" charset="0"/>
                                              <a:cs typeface="Times New Roman"/>
                                            </a:rPr>
                                            <m:t>)</m:t>
                                          </m:r>
                                        </m:den>
                                      </m:f>
                                      <m:r>
                                        <a:rPr lang="es-ES" sz="1600" i="1">
                                          <a:latin typeface="Cambria Math" panose="02040503050406030204" pitchFamily="18" charset="0"/>
                                          <a:ea typeface="Cambria Math" panose="02040503050406030204" pitchFamily="18" charset="0"/>
                                          <a:cs typeface="Times New Roman"/>
                                        </a:rPr>
                                        <m:t>∙</m:t>
                                      </m:r>
                                      <m:f>
                                        <m:fPr>
                                          <m:ctrlPr>
                                            <a:rPr lang="es-ES" sz="1600" i="1">
                                              <a:latin typeface="Cambria Math" panose="02040503050406030204" pitchFamily="18" charset="0"/>
                                              <a:ea typeface="Verdana" panose="020B0604030504040204" pitchFamily="34" charset="0"/>
                                              <a:cs typeface="Times New Roman"/>
                                            </a:rPr>
                                          </m:ctrlPr>
                                        </m:fPr>
                                        <m:num>
                                          <m:r>
                                            <a:rPr lang="es-ES" sz="1600" i="1">
                                              <a:latin typeface="Cambria Math" panose="02040503050406030204" pitchFamily="18" charset="0"/>
                                              <a:ea typeface="Cambria Math" panose="02040503050406030204" pitchFamily="18" charset="0"/>
                                              <a:cs typeface="Times New Roman"/>
                                            </a:rPr>
                                            <m:t>𝜕</m:t>
                                          </m:r>
                                          <m:r>
                                            <a:rPr lang="es-ES" sz="1600" i="1">
                                              <a:latin typeface="Cambria Math" panose="02040503050406030204" pitchFamily="18" charset="0"/>
                                              <a:ea typeface="Cambria Math" panose="02040503050406030204" pitchFamily="18" charset="0"/>
                                              <a:cs typeface="Times New Roman"/>
                                            </a:rPr>
                                            <m:t>𝑔</m:t>
                                          </m:r>
                                          <m:r>
                                            <a:rPr lang="es-ES" sz="1600" i="1">
                                              <a:latin typeface="Cambria Math" panose="02040503050406030204" pitchFamily="18" charset="0"/>
                                              <a:ea typeface="Cambria Math" panose="02040503050406030204" pitchFamily="18" charset="0"/>
                                              <a:cs typeface="Times New Roman"/>
                                            </a:rPr>
                                            <m:t> (</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𝑧</m:t>
                                              </m:r>
                                            </m:e>
                                            <m:sub>
                                              <m:r>
                                                <a:rPr lang="es-ES" sz="1600" i="1">
                                                  <a:latin typeface="Cambria Math" panose="02040503050406030204" pitchFamily="18" charset="0"/>
                                                  <a:ea typeface="Cambria Math" panose="02040503050406030204" pitchFamily="18" charset="0"/>
                                                  <a:cs typeface="Times New Roman"/>
                                                </a:rPr>
                                                <m:t>𝑖𝑘</m:t>
                                              </m:r>
                                            </m:sub>
                                          </m:sSub>
                                          <m:r>
                                            <a:rPr lang="es-ES" sz="1600" i="1">
                                              <a:latin typeface="Cambria Math" panose="02040503050406030204" pitchFamily="18" charset="0"/>
                                              <a:ea typeface="Cambria Math" panose="02040503050406030204" pitchFamily="18" charset="0"/>
                                              <a:cs typeface="Times New Roman"/>
                                            </a:rPr>
                                            <m:t>)</m:t>
                                          </m:r>
                                        </m:num>
                                        <m:den>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𝑧</m:t>
                                              </m:r>
                                            </m:e>
                                            <m:sub>
                                              <m:r>
                                                <a:rPr lang="es-ES" sz="1600" i="1">
                                                  <a:latin typeface="Cambria Math" panose="02040503050406030204" pitchFamily="18" charset="0"/>
                                                  <a:ea typeface="Cambria Math" panose="02040503050406030204" pitchFamily="18" charset="0"/>
                                                  <a:cs typeface="Times New Roman"/>
                                                </a:rPr>
                                                <m:t>𝑖𝑘</m:t>
                                              </m:r>
                                            </m:sub>
                                          </m:sSub>
                                        </m:den>
                                      </m:f>
                                    </m:e>
                                  </m:box>
                                </m:e>
                              </m:box>
                            </m:e>
                          </m:box>
                          <m:r>
                            <a:rPr lang="es-ES" sz="1600" b="0" i="1" smtClean="0">
                              <a:latin typeface="Cambria Math" panose="02040503050406030204" pitchFamily="18" charset="0"/>
                              <a:ea typeface="Cambria Math" panose="02040503050406030204" pitchFamily="18" charset="0"/>
                              <a:cs typeface="Times New Roman"/>
                            </a:rPr>
                            <m:t>∙</m:t>
                          </m:r>
                          <m:f>
                            <m:fPr>
                              <m:ctrlPr>
                                <a:rPr lang="es-ES" sz="1600" i="1">
                                  <a:latin typeface="Cambria Math" panose="02040503050406030204" pitchFamily="18" charset="0"/>
                                  <a:ea typeface="Verdana" panose="020B0604030504040204" pitchFamily="34" charset="0"/>
                                  <a:cs typeface="Times New Roman"/>
                                </a:rPr>
                              </m:ctrlPr>
                            </m:fPr>
                            <m:num>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𝑧</m:t>
                                  </m:r>
                                </m:e>
                                <m:sub>
                                  <m:r>
                                    <a:rPr lang="es-ES" sz="1600" i="1">
                                      <a:latin typeface="Cambria Math" panose="02040503050406030204" pitchFamily="18" charset="0"/>
                                      <a:ea typeface="Cambria Math" panose="02040503050406030204" pitchFamily="18" charset="0"/>
                                      <a:cs typeface="Times New Roman"/>
                                    </a:rPr>
                                    <m:t>𝑖𝑘</m:t>
                                  </m:r>
                                </m:sub>
                              </m:sSub>
                            </m:num>
                            <m:den>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𝑤</m:t>
                                  </m:r>
                                </m:e>
                                <m:sub>
                                  <m:r>
                                    <a:rPr lang="es-ES" sz="1600" i="1">
                                      <a:latin typeface="Cambria Math" panose="02040503050406030204" pitchFamily="18" charset="0"/>
                                      <a:ea typeface="Cambria Math" panose="02040503050406030204" pitchFamily="18" charset="0"/>
                                      <a:cs typeface="Times New Roman"/>
                                    </a:rPr>
                                    <m:t>𝑘</m:t>
                                  </m:r>
                                  <m:r>
                                    <a:rPr lang="es-ES" sz="1600" b="0" i="1" smtClean="0">
                                      <a:latin typeface="Cambria Math" panose="02040503050406030204" pitchFamily="18" charset="0"/>
                                      <a:ea typeface="Cambria Math" panose="02040503050406030204" pitchFamily="18" charset="0"/>
                                      <a:cs typeface="Times New Roman"/>
                                    </a:rPr>
                                    <m:t>𝑗</m:t>
                                  </m:r>
                                </m:sub>
                              </m:sSub>
                            </m:den>
                          </m:f>
                        </m:e>
                      </m:box>
                    </m:oMath>
                  </m:oMathPara>
                </a14:m>
                <a:endParaRPr lang="es-CO" sz="1600" dirty="0">
                  <a:latin typeface="Verdana" panose="020B0604030504040204" pitchFamily="34" charset="0"/>
                  <a:ea typeface="Verdana" panose="020B0604030504040204" pitchFamily="34" charset="0"/>
                  <a:cs typeface="Times New Roman"/>
                </a:endParaRPr>
              </a:p>
            </p:txBody>
          </p:sp>
        </mc:Choice>
        <mc:Fallback xmlns="">
          <p:sp>
            <p:nvSpPr>
              <p:cNvPr id="12" name="TextBox 2">
                <a:extLst>
                  <a:ext uri="{FF2B5EF4-FFF2-40B4-BE49-F238E27FC236}">
                    <a16:creationId xmlns:a16="http://schemas.microsoft.com/office/drawing/2014/main" id="{436BA326-E7D0-FAD9-B31B-C0D1013DBDC9}"/>
                  </a:ext>
                </a:extLst>
              </p:cNvPr>
              <p:cNvSpPr txBox="1">
                <a:spLocks noRot="1" noChangeAspect="1" noMove="1" noResize="1" noEditPoints="1" noAdjustHandles="1" noChangeArrowheads="1" noChangeShapeType="1" noTextEdit="1"/>
              </p:cNvSpPr>
              <p:nvPr/>
            </p:nvSpPr>
            <p:spPr>
              <a:xfrm>
                <a:off x="2833110" y="2445649"/>
                <a:ext cx="4585067" cy="459165"/>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TextBox 2">
                <a:extLst>
                  <a:ext uri="{FF2B5EF4-FFF2-40B4-BE49-F238E27FC236}">
                    <a16:creationId xmlns:a16="http://schemas.microsoft.com/office/drawing/2014/main" id="{6E77840C-6C61-4453-39C8-E143E926E7C9}"/>
                  </a:ext>
                </a:extLst>
              </p:cNvPr>
              <p:cNvSpPr txBox="1"/>
              <p:nvPr/>
            </p:nvSpPr>
            <p:spPr>
              <a:xfrm>
                <a:off x="2833109" y="2934197"/>
                <a:ext cx="4585067" cy="459165"/>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box>
                        <m:boxPr>
                          <m:ctrlPr>
                            <a:rPr lang="es-CO" sz="1600" i="1" smtClean="0">
                              <a:latin typeface="Cambria Math" panose="02040503050406030204" pitchFamily="18" charset="0"/>
                              <a:ea typeface="Verdana" panose="020B0604030504040204" pitchFamily="34" charset="0"/>
                              <a:cs typeface="Times New Roman"/>
                            </a:rPr>
                          </m:ctrlPr>
                        </m:boxPr>
                        <m:e>
                          <m:argPr>
                            <m:argSz m:val="-1"/>
                          </m:argPr>
                          <m:f>
                            <m:fPr>
                              <m:ctrlPr>
                                <a:rPr lang="es-CO" sz="1600" i="1" smtClean="0">
                                  <a:latin typeface="Cambria Math" panose="02040503050406030204" pitchFamily="18" charset="0"/>
                                  <a:ea typeface="Verdana" panose="020B0604030504040204" pitchFamily="34" charset="0"/>
                                  <a:cs typeface="Times New Roman"/>
                                </a:rPr>
                              </m:ctrlPr>
                            </m:fPr>
                            <m:num>
                              <m:r>
                                <a:rPr lang="es-CO" sz="1600" i="1" smtClean="0">
                                  <a:latin typeface="Cambria Math" panose="02040503050406030204" pitchFamily="18" charset="0"/>
                                  <a:ea typeface="Cambria Math" panose="02040503050406030204" pitchFamily="18" charset="0"/>
                                  <a:cs typeface="Times New Roman"/>
                                </a:rPr>
                                <m:t>𝜕</m:t>
                              </m:r>
                              <m:sSub>
                                <m:sSubPr>
                                  <m:ctrlPr>
                                    <a:rPr lang="es-CO" sz="160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𝑅</m:t>
                                  </m:r>
                                </m:e>
                                <m:sub>
                                  <m:r>
                                    <a:rPr lang="es-ES" sz="1600" b="0" i="1" smtClean="0">
                                      <a:latin typeface="Cambria Math" panose="02040503050406030204" pitchFamily="18" charset="0"/>
                                      <a:ea typeface="Cambria Math" panose="02040503050406030204" pitchFamily="18" charset="0"/>
                                      <a:cs typeface="Times New Roman"/>
                                    </a:rPr>
                                    <m:t>𝑖</m:t>
                                  </m:r>
                                </m:sub>
                              </m:sSub>
                              <m:r>
                                <a:rPr lang="es-ES" sz="1600" b="0" i="1" smtClean="0">
                                  <a:latin typeface="Cambria Math" panose="02040503050406030204" pitchFamily="18" charset="0"/>
                                  <a:ea typeface="Cambria Math" panose="02040503050406030204" pitchFamily="18" charset="0"/>
                                  <a:cs typeface="Times New Roman"/>
                                </a:rPr>
                                <m:t>(</m:t>
                              </m:r>
                              <m:r>
                                <a:rPr lang="es-ES" sz="1600" b="0" i="1" smtClean="0">
                                  <a:latin typeface="Cambria Math" panose="02040503050406030204" pitchFamily="18" charset="0"/>
                                  <a:ea typeface="Cambria Math" panose="02040503050406030204" pitchFamily="18" charset="0"/>
                                  <a:cs typeface="Times New Roman"/>
                                </a:rPr>
                                <m:t>𝜃</m:t>
                              </m:r>
                              <m:r>
                                <a:rPr lang="es-ES" sz="1600" b="0" i="1" smtClean="0">
                                  <a:latin typeface="Cambria Math" panose="02040503050406030204" pitchFamily="18" charset="0"/>
                                  <a:ea typeface="Cambria Math" panose="02040503050406030204" pitchFamily="18" charset="0"/>
                                  <a:cs typeface="Times New Roman"/>
                                </a:rPr>
                                <m:t>)</m:t>
                              </m:r>
                            </m:num>
                            <m:den>
                              <m:r>
                                <a:rPr lang="es-CO" sz="1600" i="1" smtClean="0">
                                  <a:latin typeface="Cambria Math" panose="02040503050406030204" pitchFamily="18" charset="0"/>
                                  <a:ea typeface="Cambria Math" panose="02040503050406030204" pitchFamily="18" charset="0"/>
                                  <a:cs typeface="Times New Roman"/>
                                </a:rPr>
                                <m:t>𝜕</m:t>
                              </m:r>
                              <m:sSub>
                                <m:sSubPr>
                                  <m:ctrlPr>
                                    <a:rPr lang="es-CO" sz="1600" i="1" smtClean="0">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𝑤</m:t>
                                  </m:r>
                                </m:e>
                                <m:sub>
                                  <m:r>
                                    <a:rPr lang="es-ES" sz="1600" b="0" i="1" smtClean="0">
                                      <a:latin typeface="Cambria Math" panose="02040503050406030204" pitchFamily="18" charset="0"/>
                                      <a:ea typeface="Cambria Math" panose="02040503050406030204" pitchFamily="18" charset="0"/>
                                      <a:cs typeface="Times New Roman"/>
                                    </a:rPr>
                                    <m:t>𝑘𝑗</m:t>
                                  </m:r>
                                </m:sub>
                              </m:sSub>
                            </m:den>
                          </m:f>
                          <m:r>
                            <a:rPr lang="es-ES" sz="1600" b="0" i="1" smtClean="0">
                              <a:latin typeface="Cambria Math" panose="02040503050406030204" pitchFamily="18" charset="0"/>
                              <a:ea typeface="Verdana" panose="020B0604030504040204" pitchFamily="34" charset="0"/>
                              <a:cs typeface="Times New Roman"/>
                            </a:rPr>
                            <m:t> = </m:t>
                          </m:r>
                          <m:box>
                            <m:boxPr>
                              <m:ctrlPr>
                                <a:rPr lang="es-ES" sz="1600" b="0" i="1" smtClean="0">
                                  <a:latin typeface="Cambria Math" panose="02040503050406030204" pitchFamily="18" charset="0"/>
                                  <a:ea typeface="Verdana" panose="020B0604030504040204" pitchFamily="34" charset="0"/>
                                  <a:cs typeface="Times New Roman"/>
                                </a:rPr>
                              </m:ctrlPr>
                            </m:boxPr>
                            <m:e>
                              <m:argPr>
                                <m:argSz m:val="-1"/>
                              </m:argPr>
                              <m:r>
                                <a:rPr lang="es-ES" sz="1600" b="0" i="1" smtClean="0">
                                  <a:latin typeface="Cambria Math" panose="02040503050406030204" pitchFamily="18" charset="0"/>
                                  <a:ea typeface="Verdana" panose="020B0604030504040204" pitchFamily="34" charset="0"/>
                                  <a:cs typeface="Times New Roman"/>
                                </a:rPr>
                                <m:t> </m:t>
                              </m:r>
                              <m:box>
                                <m:boxPr>
                                  <m:ctrlPr>
                                    <a:rPr lang="es-ES" sz="1600" b="0" i="1" smtClean="0">
                                      <a:latin typeface="Cambria Math" panose="02040503050406030204" pitchFamily="18" charset="0"/>
                                      <a:ea typeface="Verdana" panose="020B0604030504040204" pitchFamily="34" charset="0"/>
                                      <a:cs typeface="Times New Roman"/>
                                    </a:rPr>
                                  </m:ctrlPr>
                                </m:boxPr>
                                <m:e>
                                  <m:argPr>
                                    <m:argSz m:val="-1"/>
                                  </m:argPr>
                                  <m:r>
                                    <a:rPr lang="es-ES" sz="1600" b="0" i="1" smtClean="0">
                                      <a:latin typeface="Cambria Math" panose="02040503050406030204" pitchFamily="18" charset="0"/>
                                      <a:ea typeface="Verdana" panose="020B0604030504040204" pitchFamily="34" charset="0"/>
                                      <a:cs typeface="Times New Roman"/>
                                    </a:rPr>
                                    <m:t>−</m:t>
                                  </m:r>
                                  <m:d>
                                    <m:dPr>
                                      <m:ctrlPr>
                                        <a:rPr lang="es-ES" sz="1600" b="0" i="1" smtClean="0">
                                          <a:latin typeface="Cambria Math" panose="02040503050406030204" pitchFamily="18" charset="0"/>
                                          <a:ea typeface="Verdana" panose="020B0604030504040204" pitchFamily="34" charset="0"/>
                                          <a:cs typeface="Times New Roman"/>
                                        </a:rPr>
                                      </m:ctrlPr>
                                    </m:dPr>
                                    <m:e>
                                      <m:sSub>
                                        <m:sSubPr>
                                          <m:ctrlPr>
                                            <a:rPr lang="es-ES" sz="1600" b="0" i="1" smtClean="0">
                                              <a:latin typeface="Cambria Math" panose="02040503050406030204" pitchFamily="18" charset="0"/>
                                              <a:ea typeface="Verdana" panose="020B0604030504040204" pitchFamily="34" charset="0"/>
                                              <a:cs typeface="Times New Roman"/>
                                            </a:rPr>
                                          </m:ctrlPr>
                                        </m:sSubPr>
                                        <m:e>
                                          <m:r>
                                            <a:rPr lang="es-ES" sz="1600" b="0" i="1" smtClean="0">
                                              <a:latin typeface="Cambria Math" panose="02040503050406030204" pitchFamily="18" charset="0"/>
                                              <a:ea typeface="Verdana" panose="020B0604030504040204" pitchFamily="34" charset="0"/>
                                              <a:cs typeface="Times New Roman"/>
                                            </a:rPr>
                                            <m:t>𝑦</m:t>
                                          </m:r>
                                        </m:e>
                                        <m:sub>
                                          <m:r>
                                            <a:rPr lang="es-ES" sz="1600" b="0" i="1" smtClean="0">
                                              <a:latin typeface="Cambria Math" panose="02040503050406030204" pitchFamily="18" charset="0"/>
                                              <a:ea typeface="Verdana" panose="020B0604030504040204" pitchFamily="34" charset="0"/>
                                              <a:cs typeface="Times New Roman"/>
                                            </a:rPr>
                                            <m:t>𝑖</m:t>
                                          </m:r>
                                        </m:sub>
                                      </m:sSub>
                                      <m:r>
                                        <a:rPr lang="es-ES" sz="1600" b="0" i="1" smtClean="0">
                                          <a:latin typeface="Cambria Math" panose="02040503050406030204" pitchFamily="18" charset="0"/>
                                          <a:ea typeface="Verdana" panose="020B0604030504040204" pitchFamily="34" charset="0"/>
                                          <a:cs typeface="Times New Roman"/>
                                        </a:rPr>
                                        <m:t>−</m:t>
                                      </m:r>
                                      <m:sSub>
                                        <m:sSubPr>
                                          <m:ctrlPr>
                                            <a:rPr lang="es-ES" sz="1600" b="0" i="1" smtClean="0">
                                              <a:latin typeface="Cambria Math" panose="02040503050406030204" pitchFamily="18" charset="0"/>
                                              <a:ea typeface="Verdana" panose="020B0604030504040204" pitchFamily="34" charset="0"/>
                                              <a:cs typeface="Times New Roman"/>
                                            </a:rPr>
                                          </m:ctrlPr>
                                        </m:sSubPr>
                                        <m:e>
                                          <m:r>
                                            <a:rPr lang="es-ES" sz="1600" b="0" i="1" smtClean="0">
                                              <a:latin typeface="Cambria Math" panose="02040503050406030204" pitchFamily="18" charset="0"/>
                                              <a:ea typeface="Verdana" panose="020B0604030504040204" pitchFamily="34" charset="0"/>
                                              <a:cs typeface="Times New Roman"/>
                                            </a:rPr>
                                            <m:t>𝑓</m:t>
                                          </m:r>
                                        </m:e>
                                        <m:sub>
                                          <m:r>
                                            <a:rPr lang="es-ES" sz="1600" b="0" i="1" smtClean="0">
                                              <a:latin typeface="Cambria Math" panose="02040503050406030204" pitchFamily="18" charset="0"/>
                                              <a:ea typeface="Verdana" panose="020B0604030504040204" pitchFamily="34" charset="0"/>
                                              <a:cs typeface="Times New Roman"/>
                                            </a:rPr>
                                            <m:t>0</m:t>
                                          </m:r>
                                        </m:sub>
                                      </m:sSub>
                                      <m:d>
                                        <m:dPr>
                                          <m:ctrlPr>
                                            <a:rPr lang="es-ES" sz="1600" b="0" i="1" smtClean="0">
                                              <a:latin typeface="Cambria Math" panose="02040503050406030204" pitchFamily="18" charset="0"/>
                                              <a:ea typeface="Verdana" panose="020B0604030504040204" pitchFamily="34" charset="0"/>
                                              <a:cs typeface="Times New Roman"/>
                                            </a:rPr>
                                          </m:ctrlPr>
                                        </m:dPr>
                                        <m:e>
                                          <m:sSub>
                                            <m:sSubPr>
                                              <m:ctrlPr>
                                                <a:rPr lang="es-ES" sz="1600" b="0" i="1" smtClean="0">
                                                  <a:latin typeface="Cambria Math" panose="02040503050406030204" pitchFamily="18" charset="0"/>
                                                  <a:ea typeface="Verdana" panose="020B0604030504040204" pitchFamily="34" charset="0"/>
                                                  <a:cs typeface="Times New Roman"/>
                                                </a:rPr>
                                              </m:ctrlPr>
                                            </m:sSubPr>
                                            <m:e>
                                              <m:r>
                                                <a:rPr lang="es-ES" sz="1600" b="0" i="1" smtClean="0">
                                                  <a:latin typeface="Cambria Math" panose="02040503050406030204" pitchFamily="18" charset="0"/>
                                                  <a:ea typeface="Verdana" panose="020B0604030504040204" pitchFamily="34" charset="0"/>
                                                  <a:cs typeface="Times New Roman"/>
                                                </a:rPr>
                                                <m:t>𝑥</m:t>
                                              </m:r>
                                            </m:e>
                                            <m:sub>
                                              <m:r>
                                                <a:rPr lang="es-ES" sz="1600" b="0" i="1" smtClean="0">
                                                  <a:latin typeface="Cambria Math" panose="02040503050406030204" pitchFamily="18" charset="0"/>
                                                  <a:ea typeface="Verdana" panose="020B0604030504040204" pitchFamily="34" charset="0"/>
                                                  <a:cs typeface="Times New Roman"/>
                                                </a:rPr>
                                                <m:t>𝑖</m:t>
                                              </m:r>
                                            </m:sub>
                                          </m:sSub>
                                        </m:e>
                                      </m:d>
                                    </m:e>
                                  </m:d>
                                  <m:box>
                                    <m:boxPr>
                                      <m:ctrlPr>
                                        <a:rPr lang="es-ES" sz="1600" b="0" i="1" smtClean="0">
                                          <a:latin typeface="Cambria Math" panose="02040503050406030204" pitchFamily="18" charset="0"/>
                                          <a:ea typeface="Verdana" panose="020B0604030504040204" pitchFamily="34" charset="0"/>
                                          <a:cs typeface="Times New Roman"/>
                                        </a:rPr>
                                      </m:ctrlPr>
                                    </m:boxPr>
                                    <m:e>
                                      <m:argPr>
                                        <m:argSz m:val="-1"/>
                                      </m:argPr>
                                      <m:f>
                                        <m:fPr>
                                          <m:ctrlPr>
                                            <a:rPr lang="es-ES" sz="1600" i="1">
                                              <a:latin typeface="Cambria Math" panose="02040503050406030204" pitchFamily="18" charset="0"/>
                                              <a:ea typeface="Verdana" panose="020B0604030504040204" pitchFamily="34" charset="0"/>
                                              <a:cs typeface="Times New Roman"/>
                                            </a:rPr>
                                          </m:ctrlPr>
                                        </m:fPr>
                                        <m:num>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𝑓</m:t>
                                              </m:r>
                                            </m:e>
                                            <m:sub>
                                              <m:r>
                                                <a:rPr lang="es-ES" sz="1600" i="1">
                                                  <a:latin typeface="Cambria Math" panose="02040503050406030204" pitchFamily="18" charset="0"/>
                                                  <a:ea typeface="Cambria Math" panose="02040503050406030204" pitchFamily="18" charset="0"/>
                                                  <a:cs typeface="Times New Roman"/>
                                                </a:rPr>
                                                <m:t>𝜃</m:t>
                                              </m:r>
                                            </m:sub>
                                          </m:sSub>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𝑥</m:t>
                                              </m:r>
                                            </m:e>
                                            <m:sub>
                                              <m:r>
                                                <a:rPr lang="es-ES" sz="1600" i="1">
                                                  <a:latin typeface="Cambria Math" panose="02040503050406030204" pitchFamily="18" charset="0"/>
                                                  <a:ea typeface="Cambria Math" panose="02040503050406030204" pitchFamily="18" charset="0"/>
                                                  <a:cs typeface="Times New Roman"/>
                                                </a:rPr>
                                                <m:t>𝑖</m:t>
                                              </m:r>
                                            </m:sub>
                                          </m:sSub>
                                          <m:r>
                                            <a:rPr lang="es-ES" sz="1600" i="1">
                                              <a:latin typeface="Cambria Math" panose="02040503050406030204" pitchFamily="18" charset="0"/>
                                              <a:ea typeface="Cambria Math" panose="02040503050406030204" pitchFamily="18" charset="0"/>
                                              <a:cs typeface="Times New Roman"/>
                                            </a:rPr>
                                            <m:t>)</m:t>
                                          </m:r>
                                        </m:num>
                                        <m:den>
                                          <m:r>
                                            <a:rPr lang="es-ES" sz="1600" i="1">
                                              <a:latin typeface="Cambria Math" panose="02040503050406030204" pitchFamily="18" charset="0"/>
                                              <a:ea typeface="Cambria Math" panose="02040503050406030204" pitchFamily="18" charset="0"/>
                                              <a:cs typeface="Times New Roman"/>
                                            </a:rPr>
                                            <m:t>𝜕</m:t>
                                          </m:r>
                                          <m:r>
                                            <a:rPr lang="es-ES" sz="1600" i="1">
                                              <a:latin typeface="Cambria Math" panose="02040503050406030204" pitchFamily="18" charset="0"/>
                                              <a:ea typeface="Cambria Math" panose="02040503050406030204" pitchFamily="18" charset="0"/>
                                              <a:cs typeface="Times New Roman"/>
                                            </a:rPr>
                                            <m:t>𝑔</m:t>
                                          </m:r>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𝑧</m:t>
                                              </m:r>
                                            </m:e>
                                            <m:sub>
                                              <m:r>
                                                <a:rPr lang="es-ES" sz="1600" i="1">
                                                  <a:latin typeface="Cambria Math" panose="02040503050406030204" pitchFamily="18" charset="0"/>
                                                  <a:ea typeface="Cambria Math" panose="02040503050406030204" pitchFamily="18" charset="0"/>
                                                  <a:cs typeface="Times New Roman"/>
                                                </a:rPr>
                                                <m:t>𝑖𝑘</m:t>
                                              </m:r>
                                            </m:sub>
                                          </m:sSub>
                                          <m:r>
                                            <a:rPr lang="es-ES" sz="1600" b="0" i="1" smtClean="0">
                                              <a:latin typeface="Cambria Math" panose="02040503050406030204" pitchFamily="18" charset="0"/>
                                              <a:ea typeface="Cambria Math" panose="02040503050406030204" pitchFamily="18" charset="0"/>
                                              <a:cs typeface="Times New Roman"/>
                                            </a:rPr>
                                            <m:t>)</m:t>
                                          </m:r>
                                        </m:den>
                                      </m:f>
                                      <m:r>
                                        <a:rPr lang="es-ES" sz="1600" i="1">
                                          <a:latin typeface="Cambria Math" panose="02040503050406030204" pitchFamily="18" charset="0"/>
                                          <a:ea typeface="Cambria Math" panose="02040503050406030204" pitchFamily="18" charset="0"/>
                                          <a:cs typeface="Times New Roman"/>
                                        </a:rPr>
                                        <m:t>∙</m:t>
                                      </m:r>
                                      <m:f>
                                        <m:fPr>
                                          <m:ctrlPr>
                                            <a:rPr lang="es-ES" sz="1600" i="1">
                                              <a:latin typeface="Cambria Math" panose="02040503050406030204" pitchFamily="18" charset="0"/>
                                              <a:ea typeface="Verdana" panose="020B0604030504040204" pitchFamily="34" charset="0"/>
                                              <a:cs typeface="Times New Roman"/>
                                            </a:rPr>
                                          </m:ctrlPr>
                                        </m:fPr>
                                        <m:num>
                                          <m:r>
                                            <a:rPr lang="es-ES" sz="1600" i="1">
                                              <a:latin typeface="Cambria Math" panose="02040503050406030204" pitchFamily="18" charset="0"/>
                                              <a:ea typeface="Cambria Math" panose="02040503050406030204" pitchFamily="18" charset="0"/>
                                              <a:cs typeface="Times New Roman"/>
                                            </a:rPr>
                                            <m:t>𝜕</m:t>
                                          </m:r>
                                          <m:r>
                                            <a:rPr lang="es-ES" sz="1600" i="1">
                                              <a:latin typeface="Cambria Math" panose="02040503050406030204" pitchFamily="18" charset="0"/>
                                              <a:ea typeface="Cambria Math" panose="02040503050406030204" pitchFamily="18" charset="0"/>
                                              <a:cs typeface="Times New Roman"/>
                                            </a:rPr>
                                            <m:t>𝑔</m:t>
                                          </m:r>
                                          <m:r>
                                            <a:rPr lang="es-ES" sz="1600" i="1">
                                              <a:latin typeface="Cambria Math" panose="02040503050406030204" pitchFamily="18" charset="0"/>
                                              <a:ea typeface="Cambria Math" panose="02040503050406030204" pitchFamily="18" charset="0"/>
                                              <a:cs typeface="Times New Roman"/>
                                            </a:rPr>
                                            <m:t> (</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𝑧</m:t>
                                              </m:r>
                                            </m:e>
                                            <m:sub>
                                              <m:r>
                                                <a:rPr lang="es-ES" sz="1600" i="1">
                                                  <a:latin typeface="Cambria Math" panose="02040503050406030204" pitchFamily="18" charset="0"/>
                                                  <a:ea typeface="Cambria Math" panose="02040503050406030204" pitchFamily="18" charset="0"/>
                                                  <a:cs typeface="Times New Roman"/>
                                                </a:rPr>
                                                <m:t>𝑖𝑘</m:t>
                                              </m:r>
                                            </m:sub>
                                          </m:sSub>
                                          <m:r>
                                            <a:rPr lang="es-ES" sz="1600" i="1">
                                              <a:latin typeface="Cambria Math" panose="02040503050406030204" pitchFamily="18" charset="0"/>
                                              <a:ea typeface="Cambria Math" panose="02040503050406030204" pitchFamily="18" charset="0"/>
                                              <a:cs typeface="Times New Roman"/>
                                            </a:rPr>
                                            <m:t>)</m:t>
                                          </m:r>
                                        </m:num>
                                        <m:den>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𝑧</m:t>
                                              </m:r>
                                            </m:e>
                                            <m:sub>
                                              <m:r>
                                                <a:rPr lang="es-ES" sz="1600" i="1">
                                                  <a:latin typeface="Cambria Math" panose="02040503050406030204" pitchFamily="18" charset="0"/>
                                                  <a:ea typeface="Cambria Math" panose="02040503050406030204" pitchFamily="18" charset="0"/>
                                                  <a:cs typeface="Times New Roman"/>
                                                </a:rPr>
                                                <m:t>𝑖𝑘</m:t>
                                              </m:r>
                                            </m:sub>
                                          </m:sSub>
                                        </m:den>
                                      </m:f>
                                    </m:e>
                                  </m:box>
                                </m:e>
                              </m:box>
                            </m:e>
                          </m:box>
                          <m:r>
                            <a:rPr lang="es-ES" sz="1600" b="0" i="1" smtClean="0">
                              <a:latin typeface="Cambria Math" panose="02040503050406030204" pitchFamily="18" charset="0"/>
                              <a:ea typeface="Cambria Math" panose="02040503050406030204" pitchFamily="18" charset="0"/>
                              <a:cs typeface="Times New Roman"/>
                            </a:rPr>
                            <m:t>∙</m:t>
                          </m:r>
                          <m:f>
                            <m:fPr>
                              <m:ctrlPr>
                                <a:rPr lang="es-ES" sz="1600" i="1">
                                  <a:latin typeface="Cambria Math" panose="02040503050406030204" pitchFamily="18" charset="0"/>
                                  <a:ea typeface="Verdana" panose="020B0604030504040204" pitchFamily="34" charset="0"/>
                                  <a:cs typeface="Times New Roman"/>
                                </a:rPr>
                              </m:ctrlPr>
                            </m:fPr>
                            <m:num>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i="1">
                                      <a:latin typeface="Cambria Math" panose="02040503050406030204" pitchFamily="18" charset="0"/>
                                      <a:ea typeface="Cambria Math" panose="02040503050406030204" pitchFamily="18" charset="0"/>
                                      <a:cs typeface="Times New Roman"/>
                                    </a:rPr>
                                    <m:t>𝑧</m:t>
                                  </m:r>
                                </m:e>
                                <m:sub>
                                  <m:r>
                                    <a:rPr lang="es-ES" sz="1600" i="1">
                                      <a:latin typeface="Cambria Math" panose="02040503050406030204" pitchFamily="18" charset="0"/>
                                      <a:ea typeface="Cambria Math" panose="02040503050406030204" pitchFamily="18" charset="0"/>
                                      <a:cs typeface="Times New Roman"/>
                                    </a:rPr>
                                    <m:t>𝑖𝑘</m:t>
                                  </m:r>
                                </m:sub>
                              </m:sSub>
                            </m:num>
                            <m:den>
                              <m:r>
                                <a:rPr lang="es-ES" sz="1600" i="1">
                                  <a:latin typeface="Cambria Math" panose="02040503050406030204" pitchFamily="18" charset="0"/>
                                  <a:ea typeface="Cambria Math" panose="02040503050406030204" pitchFamily="18" charset="0"/>
                                  <a:cs typeface="Times New Roman"/>
                                </a:rPr>
                                <m:t>𝜕</m:t>
                              </m:r>
                              <m:sSub>
                                <m:sSubPr>
                                  <m:ctrlPr>
                                    <a:rPr lang="es-ES" sz="1600" i="1">
                                      <a:latin typeface="Cambria Math" panose="02040503050406030204" pitchFamily="18" charset="0"/>
                                      <a:ea typeface="Cambria Math" panose="02040503050406030204" pitchFamily="18" charset="0"/>
                                      <a:cs typeface="Times New Roman"/>
                                    </a:rPr>
                                  </m:ctrlPr>
                                </m:sSubPr>
                                <m:e>
                                  <m:r>
                                    <a:rPr lang="es-ES" sz="1600" b="0" i="1" smtClean="0">
                                      <a:latin typeface="Cambria Math" panose="02040503050406030204" pitchFamily="18" charset="0"/>
                                      <a:ea typeface="Cambria Math" panose="02040503050406030204" pitchFamily="18" charset="0"/>
                                      <a:cs typeface="Times New Roman"/>
                                    </a:rPr>
                                    <m:t>𝑤</m:t>
                                  </m:r>
                                </m:e>
                                <m:sub>
                                  <m:r>
                                    <a:rPr lang="es-ES" sz="1600" i="1">
                                      <a:latin typeface="Cambria Math" panose="02040503050406030204" pitchFamily="18" charset="0"/>
                                      <a:ea typeface="Cambria Math" panose="02040503050406030204" pitchFamily="18" charset="0"/>
                                      <a:cs typeface="Times New Roman"/>
                                    </a:rPr>
                                    <m:t>𝑘</m:t>
                                  </m:r>
                                  <m:r>
                                    <a:rPr lang="es-ES" sz="1600" b="0" i="1" smtClean="0">
                                      <a:latin typeface="Cambria Math" panose="02040503050406030204" pitchFamily="18" charset="0"/>
                                      <a:ea typeface="Cambria Math" panose="02040503050406030204" pitchFamily="18" charset="0"/>
                                      <a:cs typeface="Times New Roman"/>
                                    </a:rPr>
                                    <m:t>𝑗</m:t>
                                  </m:r>
                                </m:sub>
                              </m:sSub>
                            </m:den>
                          </m:f>
                        </m:e>
                      </m:box>
                    </m:oMath>
                  </m:oMathPara>
                </a14:m>
                <a:endParaRPr lang="es-CO" sz="1600" dirty="0">
                  <a:latin typeface="Verdana" panose="020B0604030504040204" pitchFamily="34" charset="0"/>
                  <a:ea typeface="Verdana" panose="020B0604030504040204" pitchFamily="34" charset="0"/>
                  <a:cs typeface="Times New Roman"/>
                </a:endParaRPr>
              </a:p>
            </p:txBody>
          </p:sp>
        </mc:Choice>
        <mc:Fallback xmlns="">
          <p:sp>
            <p:nvSpPr>
              <p:cNvPr id="13" name="TextBox 2">
                <a:extLst>
                  <a:ext uri="{FF2B5EF4-FFF2-40B4-BE49-F238E27FC236}">
                    <a16:creationId xmlns:a16="http://schemas.microsoft.com/office/drawing/2014/main" id="{6E77840C-6C61-4453-39C8-E143E926E7C9}"/>
                  </a:ext>
                </a:extLst>
              </p:cNvPr>
              <p:cNvSpPr txBox="1">
                <a:spLocks noRot="1" noChangeAspect="1" noMove="1" noResize="1" noEditPoints="1" noAdjustHandles="1" noChangeArrowheads="1" noChangeShapeType="1" noTextEdit="1"/>
              </p:cNvSpPr>
              <p:nvPr/>
            </p:nvSpPr>
            <p:spPr>
              <a:xfrm>
                <a:off x="2833109" y="2934197"/>
                <a:ext cx="4585067" cy="459165"/>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86608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272D7-CDE2-6B27-BF1E-06D094E5E1BD}"/>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D839029C-E3D5-F1B6-624D-F09F2E5CB1BD}"/>
              </a:ext>
            </a:extLst>
          </p:cNvPr>
          <p:cNvSpPr>
            <a:spLocks noGrp="1"/>
          </p:cNvSpPr>
          <p:nvPr>
            <p:ph type="title"/>
          </p:nvPr>
        </p:nvSpPr>
        <p:spPr>
          <a:xfrm>
            <a:off x="712634" y="1438940"/>
            <a:ext cx="7718731" cy="948628"/>
          </a:xfrm>
        </p:spPr>
        <p:txBody>
          <a:bodyPr anchor="t"/>
          <a:lstStyle/>
          <a:p>
            <a:r>
              <a:rPr lang="es-ES" dirty="0"/>
              <a:t>Modelos de Lenguaje de Gran Tamaño</a:t>
            </a:r>
          </a:p>
        </p:txBody>
      </p:sp>
      <p:sp>
        <p:nvSpPr>
          <p:cNvPr id="5" name="Marcador de texto 4">
            <a:extLst>
              <a:ext uri="{FF2B5EF4-FFF2-40B4-BE49-F238E27FC236}">
                <a16:creationId xmlns:a16="http://schemas.microsoft.com/office/drawing/2014/main" id="{DAACE5E9-B8B2-7626-988C-045FFE515BA4}"/>
              </a:ext>
            </a:extLst>
          </p:cNvPr>
          <p:cNvSpPr>
            <a:spLocks noGrp="1"/>
          </p:cNvSpPr>
          <p:nvPr>
            <p:ph type="body" sz="quarter" idx="10"/>
          </p:nvPr>
        </p:nvSpPr>
        <p:spPr>
          <a:xfrm>
            <a:off x="1614533" y="2703428"/>
            <a:ext cx="5914933" cy="309130"/>
          </a:xfrm>
        </p:spPr>
        <p:txBody>
          <a:bodyPr>
            <a:normAutofit lnSpcReduction="10000"/>
          </a:bodyPr>
          <a:lstStyle/>
          <a:p>
            <a:r>
              <a:rPr lang="es-ES" sz="1600" b="0" dirty="0">
                <a:solidFill>
                  <a:srgbClr val="FFC002"/>
                </a:solidFill>
              </a:rPr>
              <a:t>BCRP – CEFA 2025</a:t>
            </a:r>
            <a:endParaRPr lang="es-ES" sz="1600" dirty="0"/>
          </a:p>
        </p:txBody>
      </p:sp>
      <p:pic>
        <p:nvPicPr>
          <p:cNvPr id="2" name="Imagen 1">
            <a:extLst>
              <a:ext uri="{FF2B5EF4-FFF2-40B4-BE49-F238E27FC236}">
                <a16:creationId xmlns:a16="http://schemas.microsoft.com/office/drawing/2014/main" id="{138410BC-693D-3DE1-CFB0-E9EB35A9DDA0}"/>
              </a:ext>
            </a:extLst>
          </p:cNvPr>
          <p:cNvPicPr>
            <a:picLocks noChangeAspect="1"/>
          </p:cNvPicPr>
          <p:nvPr/>
        </p:nvPicPr>
        <p:blipFill>
          <a:blip r:embed="rId2">
            <a:alphaModFix amt="2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839573" y="266700"/>
            <a:ext cx="4876800" cy="4876800"/>
          </a:xfrm>
          <a:prstGeom prst="rect">
            <a:avLst/>
          </a:prstGeom>
        </p:spPr>
      </p:pic>
    </p:spTree>
    <p:extLst>
      <p:ext uri="{BB962C8B-B14F-4D97-AF65-F5344CB8AC3E}">
        <p14:creationId xmlns:p14="http://schemas.microsoft.com/office/powerpoint/2010/main" val="133546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54255-7152-79DC-0123-8BE74FA72D2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4D00EEB8-8911-015C-4BB5-C113231DE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FD597C19-7BED-BC9B-B7AF-8D289854A419}"/>
              </a:ext>
            </a:extLst>
          </p:cNvPr>
          <p:cNvSpPr txBox="1"/>
          <p:nvPr/>
        </p:nvSpPr>
        <p:spPr>
          <a:xfrm>
            <a:off x="775821" y="365156"/>
            <a:ext cx="7592358"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a:ea typeface="Verdana"/>
              </a:rPr>
              <a:t>Modelos de Lenguaje </a:t>
            </a:r>
            <a:endParaRPr lang="es-ES" dirty="0">
              <a:solidFill>
                <a:srgbClr val="243671"/>
              </a:solidFill>
              <a:latin typeface="Verdana"/>
              <a:ea typeface="Verdana"/>
            </a:endParaRP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59B5D3F-676C-E688-4C37-FC50C8FCB967}"/>
                  </a:ext>
                </a:extLst>
              </p:cNvPr>
              <p:cNvSpPr txBox="1"/>
              <p:nvPr/>
            </p:nvSpPr>
            <p:spPr>
              <a:xfrm flipH="1">
                <a:off x="612193" y="1119801"/>
                <a:ext cx="8269537" cy="4288353"/>
              </a:xfrm>
              <a:prstGeom prst="rect">
                <a:avLst/>
              </a:prstGeom>
              <a:noFill/>
            </p:spPr>
            <p:txBody>
              <a:bodyPr wrap="square" lIns="91440" tIns="45720" rIns="91440" bIns="45720" rtlCol="0" anchor="t">
                <a:spAutoFit/>
              </a:bodyPr>
              <a:lstStyle/>
              <a:p>
                <a:r>
                  <a:rPr lang="es-ES" sz="1600" dirty="0">
                    <a:latin typeface="Verdana" panose="020B0604030504040204" pitchFamily="34" charset="0"/>
                    <a:ea typeface="Verdana" panose="020B0604030504040204" pitchFamily="34" charset="0"/>
                    <a:cs typeface="+mn-lt"/>
                  </a:rPr>
                  <a:t>Un modelo de lenguaje (LM) es aquel que define una distribución de probabilidad sobre una </a:t>
                </a:r>
                <a:r>
                  <a:rPr lang="es-ES" sz="1600" dirty="0" err="1">
                    <a:latin typeface="Verdana" panose="020B0604030504040204" pitchFamily="34" charset="0"/>
                    <a:ea typeface="Verdana" panose="020B0604030504040204" pitchFamily="34" charset="0"/>
                    <a:cs typeface="+mn-lt"/>
                  </a:rPr>
                  <a:t>sequencia</a:t>
                </a:r>
                <a:r>
                  <a:rPr lang="es-ES" sz="1600" dirty="0">
                    <a:latin typeface="Verdana" panose="020B0604030504040204" pitchFamily="34" charset="0"/>
                    <a:ea typeface="Verdana" panose="020B0604030504040204" pitchFamily="34" charset="0"/>
                    <a:cs typeface="+mn-lt"/>
                  </a:rPr>
                  <a:t> de palabras que pertenezcan a un diccionario predefinido. Si </a:t>
                </a:r>
                <a14:m>
                  <m:oMath xmlns:m="http://schemas.openxmlformats.org/officeDocument/2006/math">
                    <m:sSub>
                      <m:sSubPr>
                        <m:ctrlPr>
                          <a:rPr lang="es-ES" sz="1600" i="1" smtClean="0">
                            <a:latin typeface="Cambria Math" panose="02040503050406030204" pitchFamily="18" charset="0"/>
                            <a:ea typeface="Verdana" panose="020B0604030504040204" pitchFamily="34" charset="0"/>
                            <a:cs typeface="+mn-lt"/>
                          </a:rPr>
                        </m:ctrlPr>
                      </m:sSubPr>
                      <m:e>
                        <m:r>
                          <a:rPr lang="es-ES" sz="1600" b="0" i="1" smtClean="0">
                            <a:latin typeface="Cambria Math" panose="02040503050406030204" pitchFamily="18" charset="0"/>
                            <a:ea typeface="Verdana" panose="020B0604030504040204" pitchFamily="34" charset="0"/>
                            <a:cs typeface="+mn-lt"/>
                          </a:rPr>
                          <m:t>𝑥</m:t>
                        </m:r>
                      </m:e>
                      <m:sub>
                        <m:r>
                          <a:rPr lang="es-ES" sz="1600" b="0" i="1" smtClean="0">
                            <a:latin typeface="Cambria Math" panose="02040503050406030204" pitchFamily="18" charset="0"/>
                            <a:ea typeface="Verdana" panose="020B0604030504040204" pitchFamily="34" charset="0"/>
                            <a:cs typeface="+mn-lt"/>
                          </a:rPr>
                          <m:t>1</m:t>
                        </m:r>
                      </m:sub>
                    </m:sSub>
                    <m:r>
                      <a:rPr lang="es-ES" sz="1600" b="0" i="1" smtClean="0">
                        <a:latin typeface="Cambria Math" panose="02040503050406030204" pitchFamily="18" charset="0"/>
                        <a:ea typeface="Verdana" panose="020B0604030504040204" pitchFamily="34" charset="0"/>
                        <a:cs typeface="+mn-lt"/>
                      </a:rPr>
                      <m:t>,…,</m:t>
                    </m:r>
                    <m:sSub>
                      <m:sSubPr>
                        <m:ctrlPr>
                          <a:rPr lang="es-ES" sz="1600" b="0" i="1" smtClean="0">
                            <a:latin typeface="Cambria Math" panose="02040503050406030204" pitchFamily="18" charset="0"/>
                            <a:ea typeface="Verdana" panose="020B0604030504040204" pitchFamily="34" charset="0"/>
                            <a:cs typeface="+mn-lt"/>
                          </a:rPr>
                        </m:ctrlPr>
                      </m:sSubPr>
                      <m:e>
                        <m:r>
                          <a:rPr lang="es-ES" sz="1600" b="0" i="1" smtClean="0">
                            <a:latin typeface="Cambria Math" panose="02040503050406030204" pitchFamily="18" charset="0"/>
                            <a:ea typeface="Verdana" panose="020B0604030504040204" pitchFamily="34" charset="0"/>
                            <a:cs typeface="+mn-lt"/>
                          </a:rPr>
                          <m:t>𝑥</m:t>
                        </m:r>
                      </m:e>
                      <m:sub>
                        <m:r>
                          <a:rPr lang="es-ES" sz="1600" b="0" i="1" smtClean="0">
                            <a:latin typeface="Cambria Math" panose="02040503050406030204" pitchFamily="18" charset="0"/>
                            <a:ea typeface="Verdana" panose="020B0604030504040204" pitchFamily="34" charset="0"/>
                            <a:cs typeface="+mn-lt"/>
                          </a:rPr>
                          <m:t>𝐿</m:t>
                        </m:r>
                      </m:sub>
                    </m:sSub>
                    <m:r>
                      <a:rPr lang="es-ES" sz="1600" b="0" i="1" smtClean="0">
                        <a:latin typeface="Cambria Math" panose="02040503050406030204" pitchFamily="18" charset="0"/>
                        <a:ea typeface="Cambria Math" panose="02040503050406030204" pitchFamily="18" charset="0"/>
                        <a:cs typeface="+mn-lt"/>
                      </a:rPr>
                      <m:t>∈</m:t>
                    </m:r>
                    <m:r>
                      <a:rPr lang="es-ES" sz="1600" b="0" i="1" smtClean="0">
                        <a:latin typeface="Cambria Math" panose="02040503050406030204" pitchFamily="18" charset="0"/>
                        <a:ea typeface="Cambria Math" panose="02040503050406030204" pitchFamily="18" charset="0"/>
                        <a:cs typeface="+mn-lt"/>
                      </a:rPr>
                      <m:t>𝑉</m:t>
                    </m:r>
                  </m:oMath>
                </a14:m>
                <a:r>
                  <a:rPr lang="es-ES" sz="1600" dirty="0">
                    <a:latin typeface="Verdana" panose="020B0604030504040204" pitchFamily="34" charset="0"/>
                    <a:ea typeface="Verdana" panose="020B0604030504040204" pitchFamily="34" charset="0"/>
                    <a:cs typeface="+mn-lt"/>
                  </a:rPr>
                  <a:t> entonces el modelo obtiene una probabilidad para alguna secuencia.</a:t>
                </a:r>
              </a:p>
              <a:p>
                <a:endParaRPr lang="es-ES" sz="1600" dirty="0">
                  <a:latin typeface="Verdana" panose="020B0604030504040204" pitchFamily="34" charset="0"/>
                  <a:ea typeface="Verdana" panose="020B0604030504040204" pitchFamily="34" charset="0"/>
                  <a:cs typeface="+mn-lt"/>
                </a:endParaRPr>
              </a:p>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ea typeface="Verdana" panose="020B0604030504040204" pitchFamily="34" charset="0"/>
                          <a:cs typeface="+mn-lt"/>
                        </a:rPr>
                        <m:t>0</m:t>
                      </m:r>
                      <m:r>
                        <a:rPr lang="es-ES" sz="1600" b="0" i="1" smtClean="0">
                          <a:latin typeface="Cambria Math" panose="02040503050406030204" pitchFamily="18" charset="0"/>
                          <a:ea typeface="Cambria Math" panose="02040503050406030204" pitchFamily="18" charset="0"/>
                          <a:cs typeface="+mn-lt"/>
                        </a:rPr>
                        <m:t>≤</m:t>
                      </m:r>
                      <m:r>
                        <a:rPr lang="es-ES" sz="1600" b="0" i="1" smtClean="0">
                          <a:latin typeface="Cambria Math" panose="02040503050406030204" pitchFamily="18" charset="0"/>
                          <a:ea typeface="Cambria Math" panose="02040503050406030204" pitchFamily="18" charset="0"/>
                          <a:cs typeface="+mn-lt"/>
                        </a:rPr>
                        <m:t>𝑝</m:t>
                      </m:r>
                      <m:r>
                        <a:rPr lang="es-ES" sz="1600" b="0" i="1" smtClean="0">
                          <a:latin typeface="Cambria Math" panose="02040503050406030204" pitchFamily="18" charset="0"/>
                          <a:ea typeface="Cambria Math" panose="02040503050406030204" pitchFamily="18" charset="0"/>
                          <a:cs typeface="+mn-lt"/>
                        </a:rPr>
                        <m:t>(</m:t>
                      </m:r>
                      <m:sSub>
                        <m:sSubPr>
                          <m:ctrlPr>
                            <a:rPr lang="es-ES" sz="1600" i="1">
                              <a:latin typeface="Cambria Math" panose="02040503050406030204" pitchFamily="18" charset="0"/>
                              <a:ea typeface="Verdana" panose="020B0604030504040204" pitchFamily="34" charset="0"/>
                              <a:cs typeface="+mn-lt"/>
                            </a:rPr>
                          </m:ctrlPr>
                        </m:sSubPr>
                        <m:e>
                          <m:r>
                            <a:rPr lang="es-ES" sz="1600" i="1">
                              <a:latin typeface="Cambria Math" panose="02040503050406030204" pitchFamily="18" charset="0"/>
                              <a:ea typeface="Verdana" panose="020B0604030504040204" pitchFamily="34" charset="0"/>
                              <a:cs typeface="+mn-lt"/>
                            </a:rPr>
                            <m:t>𝑥</m:t>
                          </m:r>
                        </m:e>
                        <m:sub>
                          <m:r>
                            <a:rPr lang="es-ES" sz="1600" i="1">
                              <a:latin typeface="Cambria Math" panose="02040503050406030204" pitchFamily="18" charset="0"/>
                              <a:ea typeface="Verdana" panose="020B0604030504040204" pitchFamily="34" charset="0"/>
                              <a:cs typeface="+mn-lt"/>
                            </a:rPr>
                            <m:t>1</m:t>
                          </m:r>
                        </m:sub>
                      </m:sSub>
                      <m:r>
                        <a:rPr lang="es-ES" sz="1600" i="1">
                          <a:latin typeface="Cambria Math" panose="02040503050406030204" pitchFamily="18" charset="0"/>
                          <a:ea typeface="Verdana" panose="020B0604030504040204" pitchFamily="34" charset="0"/>
                          <a:cs typeface="+mn-lt"/>
                        </a:rPr>
                        <m:t>,…,</m:t>
                      </m:r>
                      <m:sSub>
                        <m:sSubPr>
                          <m:ctrlPr>
                            <a:rPr lang="es-ES" sz="1600" i="1">
                              <a:latin typeface="Cambria Math" panose="02040503050406030204" pitchFamily="18" charset="0"/>
                              <a:ea typeface="Verdana" panose="020B0604030504040204" pitchFamily="34" charset="0"/>
                              <a:cs typeface="+mn-lt"/>
                            </a:rPr>
                          </m:ctrlPr>
                        </m:sSubPr>
                        <m:e>
                          <m:r>
                            <a:rPr lang="es-ES" sz="1600" i="1">
                              <a:latin typeface="Cambria Math" panose="02040503050406030204" pitchFamily="18" charset="0"/>
                              <a:ea typeface="Verdana" panose="020B0604030504040204" pitchFamily="34" charset="0"/>
                              <a:cs typeface="+mn-lt"/>
                            </a:rPr>
                            <m:t>𝑥</m:t>
                          </m:r>
                        </m:e>
                        <m:sub>
                          <m:r>
                            <a:rPr lang="es-ES" sz="1600" i="1">
                              <a:latin typeface="Cambria Math" panose="02040503050406030204" pitchFamily="18" charset="0"/>
                              <a:ea typeface="Verdana" panose="020B0604030504040204" pitchFamily="34" charset="0"/>
                              <a:cs typeface="+mn-lt"/>
                            </a:rPr>
                            <m:t>𝐿</m:t>
                          </m:r>
                        </m:sub>
                      </m:sSub>
                      <m:r>
                        <a:rPr lang="es-ES" sz="1600" b="0" i="1" smtClean="0">
                          <a:latin typeface="Cambria Math" panose="02040503050406030204" pitchFamily="18" charset="0"/>
                          <a:ea typeface="Verdana" panose="020B0604030504040204" pitchFamily="34" charset="0"/>
                          <a:cs typeface="+mn-lt"/>
                        </a:rPr>
                        <m:t>)</m:t>
                      </m:r>
                      <m:r>
                        <a:rPr lang="es-ES" sz="1600" b="0" i="1" smtClean="0">
                          <a:latin typeface="Cambria Math" panose="02040503050406030204" pitchFamily="18" charset="0"/>
                          <a:ea typeface="Cambria Math" panose="02040503050406030204" pitchFamily="18" charset="0"/>
                          <a:cs typeface="+mn-lt"/>
                        </a:rPr>
                        <m:t>≤1</m:t>
                      </m:r>
                    </m:oMath>
                  </m:oMathPara>
                </a14:m>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r>
                  <a:rPr lang="es-ES" sz="1600" dirty="0">
                    <a:latin typeface="Verdana" panose="020B0604030504040204" pitchFamily="34" charset="0"/>
                    <a:ea typeface="Verdana" panose="020B0604030504040204" pitchFamily="34" charset="0"/>
                    <a:cs typeface="+mn-lt"/>
                  </a:rPr>
                  <a:t>Esta probabilidad ha de incrementar conforme tenemos oraciones de mayor calidad en cuanto su sintaxis o en cuanto a su semántica. </a:t>
                </a:r>
              </a:p>
              <a:p>
                <a:endParaRPr lang="es-ES" sz="1600" dirty="0">
                  <a:latin typeface="Verdana" panose="020B0604030504040204" pitchFamily="34" charset="0"/>
                  <a:ea typeface="Verdana" panose="020B0604030504040204" pitchFamily="34" charset="0"/>
                  <a:cs typeface="+mn-lt"/>
                </a:endParaRPr>
              </a:p>
              <a:p>
                <a:pPr>
                  <a:spcAft>
                    <a:spcPts val="800"/>
                  </a:spcAft>
                </a:pPr>
                <a14:m>
                  <m:oMathPara xmlns:m="http://schemas.openxmlformats.org/officeDocument/2006/math">
                    <m:oMathParaPr>
                      <m:jc m:val="centerGroup"/>
                    </m:oMathParaPr>
                    <m:oMath xmlns:m="http://schemas.openxmlformats.org/officeDocument/2006/math">
                      <m:r>
                        <a:rPr lang="es-ES" sz="1600" i="1">
                          <a:latin typeface="Cambria Math" panose="02040503050406030204" pitchFamily="18" charset="0"/>
                          <a:ea typeface="Verdana" panose="020B0604030504040204" pitchFamily="34" charset="0"/>
                          <a:cs typeface="Times New Roman" panose="02020603050405020304" pitchFamily="18" charset="0"/>
                        </a:rPr>
                        <m:t>𝑝</m:t>
                      </m:r>
                      <m:r>
                        <a:rPr lang="es-ES" sz="1600" i="1">
                          <a:latin typeface="Cambria Math" panose="02040503050406030204" pitchFamily="18" charset="0"/>
                          <a:ea typeface="Verdana" panose="020B0604030504040204" pitchFamily="34" charset="0"/>
                          <a:cs typeface="Times New Roman" panose="02020603050405020304" pitchFamily="18" charset="0"/>
                        </a:rPr>
                        <m:t>(</m:t>
                      </m:r>
                      <m:r>
                        <a:rPr lang="es-ES" sz="1600" i="1">
                          <a:latin typeface="Cambria Math" panose="02040503050406030204" pitchFamily="18" charset="0"/>
                          <a:ea typeface="Verdana" panose="020B0604030504040204" pitchFamily="34" charset="0"/>
                          <a:cs typeface="Times New Roman" panose="02020603050405020304" pitchFamily="18" charset="0"/>
                        </a:rPr>
                        <m:t>𝑅𝑎𝑡</m:t>
                      </m:r>
                      <m:r>
                        <a:rPr lang="es-ES" sz="1600" i="1">
                          <a:latin typeface="Cambria Math" panose="02040503050406030204" pitchFamily="18" charset="0"/>
                          <a:ea typeface="Verdana" panose="020B0604030504040204" pitchFamily="34" charset="0"/>
                          <a:cs typeface="Times New Roman" panose="02020603050405020304" pitchFamily="18" charset="0"/>
                        </a:rPr>
                        <m:t>ó</m:t>
                      </m:r>
                      <m:r>
                        <a:rPr lang="es-ES" sz="1600" i="1">
                          <a:latin typeface="Cambria Math" panose="02040503050406030204" pitchFamily="18" charset="0"/>
                          <a:ea typeface="Verdana" panose="020B0604030504040204" pitchFamily="34" charset="0"/>
                          <a:cs typeface="Times New Roman" panose="02020603050405020304" pitchFamily="18" charset="0"/>
                        </a:rPr>
                        <m:t>𝑛</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𝑒𝑙</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𝑞𝑢𝑒𝑠𝑜</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𝑒𝑙</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𝑐𝑜𝑚𝑖</m:t>
                      </m:r>
                      <m:r>
                        <a:rPr lang="es-ES" sz="1600" i="1">
                          <a:latin typeface="Cambria Math" panose="02040503050406030204" pitchFamily="18" charset="0"/>
                          <a:ea typeface="Verdana" panose="020B0604030504040204" pitchFamily="34" charset="0"/>
                          <a:cs typeface="Times New Roman" panose="02020603050405020304" pitchFamily="18" charset="0"/>
                        </a:rPr>
                        <m:t>ó)=0.00001</m:t>
                      </m:r>
                      <m:r>
                        <a:rPr lang="es-ES" sz="1600" i="1">
                          <a:latin typeface="Cambria Math" panose="02040503050406030204" pitchFamily="18" charset="0"/>
                          <a:ea typeface="Verdana" panose="020B0604030504040204" pitchFamily="34" charset="0"/>
                          <a:cs typeface="Times New Roman" panose="02020603050405020304" pitchFamily="18" charset="0"/>
                        </a:rPr>
                        <m:t>𝑝</m:t>
                      </m:r>
                      <m:r>
                        <a:rPr lang="es-ES" sz="1600" i="1">
                          <a:latin typeface="Cambria Math" panose="02040503050406030204" pitchFamily="18" charset="0"/>
                          <a:ea typeface="Verdana" panose="020B0604030504040204" pitchFamily="34" charset="0"/>
                          <a:cs typeface="Times New Roman" panose="02020603050405020304" pitchFamily="18" charset="0"/>
                        </a:rPr>
                        <m:t>(</m:t>
                      </m:r>
                      <m:r>
                        <a:rPr lang="es-ES" sz="1600" i="1">
                          <a:latin typeface="Cambria Math" panose="02040503050406030204" pitchFamily="18" charset="0"/>
                          <a:ea typeface="Verdana" panose="020B0604030504040204" pitchFamily="34" charset="0"/>
                          <a:cs typeface="Times New Roman" panose="02020603050405020304" pitchFamily="18" charset="0"/>
                        </a:rPr>
                        <m:t>𝐸𝑙</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𝑟𝑎𝑡</m:t>
                      </m:r>
                      <m:r>
                        <a:rPr lang="es-ES" sz="1600" i="1">
                          <a:latin typeface="Cambria Math" panose="02040503050406030204" pitchFamily="18" charset="0"/>
                          <a:ea typeface="Verdana" panose="020B0604030504040204" pitchFamily="34" charset="0"/>
                          <a:cs typeface="Times New Roman" panose="02020603050405020304" pitchFamily="18" charset="0"/>
                        </a:rPr>
                        <m:t>ó</m:t>
                      </m:r>
                      <m:r>
                        <a:rPr lang="es-ES" sz="1600" i="1">
                          <a:latin typeface="Cambria Math" panose="02040503050406030204" pitchFamily="18" charset="0"/>
                          <a:ea typeface="Verdana" panose="020B0604030504040204" pitchFamily="34" charset="0"/>
                          <a:cs typeface="Times New Roman" panose="02020603050405020304" pitchFamily="18" charset="0"/>
                        </a:rPr>
                        <m:t>𝑛</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𝑠𝑒</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𝑐𝑜𝑚𝑖</m:t>
                      </m:r>
                      <m:r>
                        <a:rPr lang="es-ES" sz="1600" i="1">
                          <a:latin typeface="Cambria Math" panose="02040503050406030204" pitchFamily="18" charset="0"/>
                          <a:ea typeface="Verdana" panose="020B0604030504040204" pitchFamily="34" charset="0"/>
                          <a:cs typeface="Times New Roman" panose="02020603050405020304" pitchFamily="18" charset="0"/>
                        </a:rPr>
                        <m:t>ó </m:t>
                      </m:r>
                      <m:r>
                        <a:rPr lang="es-ES" sz="1600" i="1">
                          <a:latin typeface="Cambria Math" panose="02040503050406030204" pitchFamily="18" charset="0"/>
                          <a:ea typeface="Verdana" panose="020B0604030504040204" pitchFamily="34" charset="0"/>
                          <a:cs typeface="Times New Roman" panose="02020603050405020304" pitchFamily="18" charset="0"/>
                        </a:rPr>
                        <m:t>𝑒𝑙</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𝑞𝑢𝑒𝑠𝑜</m:t>
                      </m:r>
                      <m:r>
                        <a:rPr lang="es-ES" sz="1600" i="1">
                          <a:latin typeface="Cambria Math" panose="02040503050406030204" pitchFamily="18" charset="0"/>
                          <a:ea typeface="Verdana" panose="020B0604030504040204" pitchFamily="34" charset="0"/>
                          <a:cs typeface="Times New Roman" panose="02020603050405020304" pitchFamily="18" charset="0"/>
                        </a:rPr>
                        <m:t>)=0.01</m:t>
                      </m:r>
                      <m:r>
                        <a:rPr lang="es-ES" sz="1600" i="1">
                          <a:latin typeface="Cambria Math" panose="02040503050406030204" pitchFamily="18" charset="0"/>
                          <a:ea typeface="Verdana" panose="020B0604030504040204" pitchFamily="34" charset="0"/>
                          <a:cs typeface="Times New Roman" panose="02020603050405020304" pitchFamily="18" charset="0"/>
                        </a:rPr>
                        <m:t>𝑝</m:t>
                      </m:r>
                      <m:r>
                        <a:rPr lang="es-ES" sz="1600" i="1">
                          <a:latin typeface="Cambria Math" panose="02040503050406030204" pitchFamily="18" charset="0"/>
                          <a:ea typeface="Verdana" panose="020B0604030504040204" pitchFamily="34" charset="0"/>
                          <a:cs typeface="Times New Roman" panose="02020603050405020304" pitchFamily="18" charset="0"/>
                        </a:rPr>
                        <m:t>(</m:t>
                      </m:r>
                      <m:r>
                        <a:rPr lang="es-ES" sz="1600" i="1">
                          <a:latin typeface="Cambria Math" panose="02040503050406030204" pitchFamily="18" charset="0"/>
                          <a:ea typeface="Verdana" panose="020B0604030504040204" pitchFamily="34" charset="0"/>
                          <a:cs typeface="Times New Roman" panose="02020603050405020304" pitchFamily="18" charset="0"/>
                        </a:rPr>
                        <m:t>𝐸𝑙</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𝑟𝑎𝑡</m:t>
                      </m:r>
                      <m:r>
                        <a:rPr lang="es-ES" sz="1600" i="1">
                          <a:latin typeface="Cambria Math" panose="02040503050406030204" pitchFamily="18" charset="0"/>
                          <a:ea typeface="Verdana" panose="020B0604030504040204" pitchFamily="34" charset="0"/>
                          <a:cs typeface="Times New Roman" panose="02020603050405020304" pitchFamily="18" charset="0"/>
                        </a:rPr>
                        <m:t>ó</m:t>
                      </m:r>
                      <m:r>
                        <a:rPr lang="es-ES" sz="1600" i="1">
                          <a:latin typeface="Cambria Math" panose="02040503050406030204" pitchFamily="18" charset="0"/>
                          <a:ea typeface="Verdana" panose="020B0604030504040204" pitchFamily="34" charset="0"/>
                          <a:cs typeface="Times New Roman" panose="02020603050405020304" pitchFamily="18" charset="0"/>
                        </a:rPr>
                        <m:t>𝑛</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𝑠𝑒</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𝑐𝑜𝑚𝑖</m:t>
                      </m:r>
                      <m:r>
                        <a:rPr lang="es-ES" sz="1600" i="1">
                          <a:latin typeface="Cambria Math" panose="02040503050406030204" pitchFamily="18" charset="0"/>
                          <a:ea typeface="Verdana" panose="020B0604030504040204" pitchFamily="34" charset="0"/>
                          <a:cs typeface="Times New Roman" panose="02020603050405020304" pitchFamily="18" charset="0"/>
                        </a:rPr>
                        <m:t>ó </m:t>
                      </m:r>
                      <m:r>
                        <a:rPr lang="es-ES" sz="1600" i="1">
                          <a:latin typeface="Cambria Math" panose="02040503050406030204" pitchFamily="18" charset="0"/>
                          <a:ea typeface="Verdana" panose="020B0604030504040204" pitchFamily="34" charset="0"/>
                          <a:cs typeface="Times New Roman" panose="02020603050405020304" pitchFamily="18" charset="0"/>
                        </a:rPr>
                        <m:t>𝑒𝑙</m:t>
                      </m:r>
                      <m:r>
                        <a:rPr lang="es-ES" sz="1600" i="1">
                          <a:latin typeface="Cambria Math" panose="02040503050406030204" pitchFamily="18" charset="0"/>
                          <a:ea typeface="Verdana" panose="020B0604030504040204" pitchFamily="34" charset="0"/>
                          <a:cs typeface="Times New Roman" panose="02020603050405020304" pitchFamily="18" charset="0"/>
                        </a:rPr>
                        <m:t> </m:t>
                      </m:r>
                      <m:r>
                        <a:rPr lang="es-ES" sz="1600" i="1">
                          <a:latin typeface="Cambria Math" panose="02040503050406030204" pitchFamily="18" charset="0"/>
                          <a:ea typeface="Verdana" panose="020B0604030504040204" pitchFamily="34" charset="0"/>
                          <a:cs typeface="Times New Roman" panose="02020603050405020304" pitchFamily="18" charset="0"/>
                        </a:rPr>
                        <m:t>𝑞𝑢𝑒𝑠𝑜</m:t>
                      </m:r>
                      <m:r>
                        <a:rPr lang="es-ES" sz="1600" i="1">
                          <a:latin typeface="Cambria Math" panose="02040503050406030204" pitchFamily="18" charset="0"/>
                          <a:ea typeface="Verdana" panose="020B0604030504040204" pitchFamily="34" charset="0"/>
                          <a:cs typeface="Times New Roman" panose="02020603050405020304" pitchFamily="18" charset="0"/>
                        </a:rPr>
                        <m:t>)=0.2</m:t>
                      </m:r>
                    </m:oMath>
                  </m:oMathPara>
                </a14:m>
                <a:endParaRPr lang="es-ES" sz="1600" dirty="0">
                  <a:latin typeface="Verdana" panose="020B0604030504040204" pitchFamily="34" charset="0"/>
                  <a:ea typeface="Verdana" panose="020B0604030504040204" pitchFamily="34" charset="0"/>
                  <a:cs typeface="+mn-lt"/>
                </a:endParaRPr>
              </a:p>
              <a:p>
                <a:pPr>
                  <a:spcAft>
                    <a:spcPts val="800"/>
                  </a:spcAft>
                </a:pPr>
                <a:endParaRPr lang="es-ES" sz="1600" dirty="0">
                  <a:latin typeface="Verdana" panose="020B0604030504040204" pitchFamily="34" charset="0"/>
                  <a:ea typeface="Verdana" panose="020B0604030504040204" pitchFamily="34" charset="0"/>
                  <a:cs typeface="+mn-lt"/>
                </a:endParaRPr>
              </a:p>
              <a:p>
                <a:pPr>
                  <a:spcAft>
                    <a:spcPts val="800"/>
                  </a:spcAft>
                </a:pPr>
                <a:endParaRPr lang="es-ES" sz="1600" dirty="0">
                  <a:latin typeface="Verdana" panose="020B0604030504040204" pitchFamily="34" charset="0"/>
                  <a:ea typeface="Verdana" panose="020B0604030504040204" pitchFamily="34" charset="0"/>
                  <a:cs typeface="+mn-lt"/>
                </a:endParaRPr>
              </a:p>
              <a:p>
                <a:pPr>
                  <a:spcAft>
                    <a:spcPts val="800"/>
                  </a:spcAft>
                </a:pPr>
                <a:endParaRPr lang="es-ES" sz="1600" dirty="0">
                  <a:latin typeface="Verdana" panose="020B0604030504040204" pitchFamily="34" charset="0"/>
                  <a:ea typeface="Verdana" panose="020B0604030504040204" pitchFamily="34" charset="0"/>
                  <a:cs typeface="Times New Roman" panose="02020603050405020304" pitchFamily="18" charset="0"/>
                </a:endParaRPr>
              </a:p>
              <a:p>
                <a:endParaRPr lang="es-CO" sz="1600" dirty="0">
                  <a:solidFill>
                    <a:schemeClr val="bg1"/>
                  </a:solidFill>
                  <a:latin typeface="Verdana" panose="020B0604030504040204" pitchFamily="34" charset="0"/>
                  <a:ea typeface="Verdana" panose="020B0604030504040204" pitchFamily="34" charset="0"/>
                </a:endParaRPr>
              </a:p>
            </p:txBody>
          </p:sp>
        </mc:Choice>
        <mc:Fallback xmlns="">
          <p:sp>
            <p:nvSpPr>
              <p:cNvPr id="2" name="CuadroTexto 1">
                <a:extLst>
                  <a:ext uri="{FF2B5EF4-FFF2-40B4-BE49-F238E27FC236}">
                    <a16:creationId xmlns:a16="http://schemas.microsoft.com/office/drawing/2014/main" id="{259B5D3F-676C-E688-4C37-FC50C8FCB967}"/>
                  </a:ext>
                </a:extLst>
              </p:cNvPr>
              <p:cNvSpPr txBox="1">
                <a:spLocks noRot="1" noChangeAspect="1" noMove="1" noResize="1" noEditPoints="1" noAdjustHandles="1" noChangeArrowheads="1" noChangeShapeType="1" noTextEdit="1"/>
              </p:cNvSpPr>
              <p:nvPr/>
            </p:nvSpPr>
            <p:spPr>
              <a:xfrm flipH="1">
                <a:off x="612193" y="1119801"/>
                <a:ext cx="8269537" cy="4288353"/>
              </a:xfrm>
              <a:prstGeom prst="rect">
                <a:avLst/>
              </a:prstGeom>
              <a:blipFill>
                <a:blip r:embed="rId3"/>
                <a:stretch>
                  <a:fillRect l="-368" t="-427"/>
                </a:stretch>
              </a:blipFill>
            </p:spPr>
            <p:txBody>
              <a:bodyPr/>
              <a:lstStyle/>
              <a:p>
                <a:r>
                  <a:rPr lang="es-CO">
                    <a:noFill/>
                  </a:rPr>
                  <a:t> </a:t>
                </a:r>
              </a:p>
            </p:txBody>
          </p:sp>
        </mc:Fallback>
      </mc:AlternateContent>
    </p:spTree>
    <p:extLst>
      <p:ext uri="{BB962C8B-B14F-4D97-AF65-F5344CB8AC3E}">
        <p14:creationId xmlns:p14="http://schemas.microsoft.com/office/powerpoint/2010/main" val="3065325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FA9F8-0F3F-F85A-F3AE-C7C774E44D9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799BC33C-6FCC-5A3E-DBE3-74EBF22A3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0539DEC2-3DB9-0F57-5736-58D0D14E14CE}"/>
              </a:ext>
            </a:extLst>
          </p:cNvPr>
          <p:cNvSpPr txBox="1"/>
          <p:nvPr/>
        </p:nvSpPr>
        <p:spPr>
          <a:xfrm>
            <a:off x="714305" y="416732"/>
            <a:ext cx="7715390" cy="430887"/>
          </a:xfrm>
          <a:prstGeom prst="rect">
            <a:avLst/>
          </a:prstGeom>
          <a:noFill/>
        </p:spPr>
        <p:txBody>
          <a:bodyPr wrap="square" lIns="91440" tIns="45720" rIns="91440" bIns="45720" rtlCol="0" anchor="t">
            <a:spAutoFit/>
          </a:bodyPr>
          <a:lstStyle/>
          <a:p>
            <a:pPr algn="ctr"/>
            <a:r>
              <a:rPr lang="es-ES" sz="2200" b="1" dirty="0">
                <a:solidFill>
                  <a:srgbClr val="243671"/>
                </a:solidFill>
                <a:latin typeface="Verdana"/>
                <a:ea typeface="Verdana"/>
              </a:rPr>
              <a:t>Modelos de Lenguaje Autorregresivos</a:t>
            </a:r>
            <a:endParaRPr lang="es-ES" dirty="0">
              <a:solidFill>
                <a:srgbClr val="243671"/>
              </a:solidFill>
              <a:latin typeface="Verdana"/>
              <a:ea typeface="Verdana"/>
            </a:endParaRPr>
          </a:p>
        </p:txBody>
      </p:sp>
      <mc:AlternateContent xmlns:mc="http://schemas.openxmlformats.org/markup-compatibility/2006" xmlns:a14="http://schemas.microsoft.com/office/drawing/2010/main">
        <mc:Choice Requires="a14">
          <p:sp>
            <p:nvSpPr>
              <p:cNvPr id="3" name="TextBox 6">
                <a:extLst>
                  <a:ext uri="{FF2B5EF4-FFF2-40B4-BE49-F238E27FC236}">
                    <a16:creationId xmlns:a16="http://schemas.microsoft.com/office/drawing/2014/main" id="{3D86A93C-3BC4-7A81-432E-D50D0385D53A}"/>
                  </a:ext>
                </a:extLst>
              </p:cNvPr>
              <p:cNvSpPr txBox="1"/>
              <p:nvPr/>
            </p:nvSpPr>
            <p:spPr>
              <a:xfrm>
                <a:off x="278840" y="1286334"/>
                <a:ext cx="6806712" cy="2339615"/>
              </a:xfrm>
              <a:prstGeom prst="rect">
                <a:avLst/>
              </a:prstGeom>
              <a:noFill/>
            </p:spPr>
            <p:txBody>
              <a:bodyPr wrap="square" lIns="91440" tIns="45720" rIns="91440" bIns="45720" rtlCol="0" anchor="t">
                <a:spAutoFit/>
              </a:bodyPr>
              <a:lstStyle/>
              <a:p>
                <a:r>
                  <a:rPr lang="es-ES" sz="1600" dirty="0">
                    <a:latin typeface="Verdana" panose="020B0604030504040204" pitchFamily="34" charset="0"/>
                    <a:ea typeface="Verdana" panose="020B0604030504040204" pitchFamily="34" charset="0"/>
                    <a:cs typeface="+mn-lt"/>
                  </a:rPr>
                  <a:t>Una forma de escribir la probabilidad de una secuencia es aplicando la probabilidad condicional en cadena. Es decir condicionando la ocurrencia de cada token en las anteriores:</a:t>
                </a:r>
              </a:p>
              <a:p>
                <a:endParaRPr lang="es-ES" sz="1600" dirty="0">
                  <a:latin typeface="Verdana" panose="020B0604030504040204" pitchFamily="34" charset="0"/>
                  <a:ea typeface="Verdana" panose="020B0604030504040204" pitchFamily="34" charset="0"/>
                  <a:cs typeface="+mn-lt"/>
                </a:endParaRPr>
              </a:p>
              <a:p>
                <a:pPr/>
                <a14:m>
                  <m:oMathPara xmlns:m="http://schemas.openxmlformats.org/officeDocument/2006/math">
                    <m:oMathParaPr>
                      <m:jc m:val="centerGroup"/>
                    </m:oMathParaPr>
                    <m:oMath xmlns:m="http://schemas.openxmlformats.org/officeDocument/2006/math">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𝑝</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𝐸𝑙</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𝑝</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𝑟𝑎𝑡</m:t>
                      </m:r>
                      <m:r>
                        <a:rPr lang="es-ES" sz="1600" i="1">
                          <a:latin typeface="Cambria Math" panose="02040503050406030204" pitchFamily="18" charset="0"/>
                          <a:ea typeface="Verdana" panose="020B0604030504040204" pitchFamily="34" charset="0"/>
                          <a:cs typeface="+mn-lt"/>
                        </a:rPr>
                        <m:t>ó</m:t>
                      </m:r>
                      <m:r>
                        <a:rPr lang="es-ES" sz="1600" i="1">
                          <a:latin typeface="Cambria Math" panose="02040503050406030204" pitchFamily="18" charset="0"/>
                          <a:ea typeface="Verdana" panose="020B0604030504040204" pitchFamily="34" charset="0"/>
                          <a:cs typeface="+mn-lt"/>
                        </a:rPr>
                        <m:t>𝑛</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𝑒𝑙</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𝑝</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𝑠𝑒</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𝐸𝑙</m:t>
                      </m:r>
                      <m:r>
                        <a:rPr lang="es-ES" sz="1600" i="1">
                          <a:latin typeface="Cambria Math" panose="02040503050406030204" pitchFamily="18" charset="0"/>
                          <a:ea typeface="Verdana" panose="020B0604030504040204" pitchFamily="34" charset="0"/>
                          <a:cs typeface="+mn-lt"/>
                        </a:rPr>
                        <m:t> </m:t>
                      </m:r>
                      <m:r>
                        <a:rPr lang="es-ES" sz="1600" i="1">
                          <a:latin typeface="Cambria Math" panose="02040503050406030204" pitchFamily="18" charset="0"/>
                          <a:ea typeface="Verdana" panose="020B0604030504040204" pitchFamily="34" charset="0"/>
                          <a:cs typeface="+mn-lt"/>
                        </a:rPr>
                        <m:t>𝑟𝑎𝑡</m:t>
                      </m:r>
                      <m:r>
                        <a:rPr lang="es-ES" sz="1600" i="1">
                          <a:latin typeface="Cambria Math" panose="02040503050406030204" pitchFamily="18" charset="0"/>
                          <a:ea typeface="Verdana" panose="020B0604030504040204" pitchFamily="34" charset="0"/>
                          <a:cs typeface="+mn-lt"/>
                        </a:rPr>
                        <m:t>ó</m:t>
                      </m:r>
                      <m:r>
                        <a:rPr lang="es-ES" sz="1600" i="1">
                          <a:latin typeface="Cambria Math" panose="02040503050406030204" pitchFamily="18" charset="0"/>
                          <a:ea typeface="Verdana" panose="020B0604030504040204" pitchFamily="34" charset="0"/>
                          <a:cs typeface="+mn-lt"/>
                        </a:rPr>
                        <m:t>𝑛</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𝑝</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𝑞𝑢𝑒𝑠𝑜</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𝐸𝑙</m:t>
                      </m:r>
                      <m:r>
                        <a:rPr lang="es-ES" sz="1600" i="1">
                          <a:latin typeface="Cambria Math" panose="02040503050406030204" pitchFamily="18" charset="0"/>
                          <a:ea typeface="Verdana" panose="020B0604030504040204" pitchFamily="34" charset="0"/>
                          <a:cs typeface="+mn-lt"/>
                        </a:rPr>
                        <m:t> </m:t>
                      </m:r>
                      <m:r>
                        <a:rPr lang="es-ES" sz="1600" i="1">
                          <a:latin typeface="Cambria Math" panose="02040503050406030204" pitchFamily="18" charset="0"/>
                          <a:ea typeface="Verdana" panose="020B0604030504040204" pitchFamily="34" charset="0"/>
                          <a:cs typeface="+mn-lt"/>
                        </a:rPr>
                        <m:t>𝑟𝑎𝑡</m:t>
                      </m:r>
                      <m:r>
                        <a:rPr lang="es-ES" sz="1600" i="1">
                          <a:latin typeface="Cambria Math" panose="02040503050406030204" pitchFamily="18" charset="0"/>
                          <a:ea typeface="Verdana" panose="020B0604030504040204" pitchFamily="34" charset="0"/>
                          <a:cs typeface="+mn-lt"/>
                        </a:rPr>
                        <m:t>ó</m:t>
                      </m:r>
                      <m:r>
                        <a:rPr lang="es-ES" sz="1600" i="1">
                          <a:latin typeface="Cambria Math" panose="02040503050406030204" pitchFamily="18" charset="0"/>
                          <a:ea typeface="Verdana" panose="020B0604030504040204" pitchFamily="34" charset="0"/>
                          <a:cs typeface="+mn-lt"/>
                        </a:rPr>
                        <m:t>𝑛</m:t>
                      </m:r>
                      <m:r>
                        <a:rPr lang="es-ES" sz="1600" i="1">
                          <a:latin typeface="Cambria Math" panose="02040503050406030204" pitchFamily="18" charset="0"/>
                          <a:ea typeface="Verdana" panose="020B0604030504040204" pitchFamily="34" charset="0"/>
                          <a:cs typeface="+mn-lt"/>
                        </a:rPr>
                        <m:t> </m:t>
                      </m:r>
                      <m:r>
                        <a:rPr lang="es-ES" sz="1600" i="1">
                          <a:latin typeface="Cambria Math" panose="02040503050406030204" pitchFamily="18" charset="0"/>
                          <a:ea typeface="Verdana" panose="020B0604030504040204" pitchFamily="34" charset="0"/>
                          <a:cs typeface="+mn-lt"/>
                        </a:rPr>
                        <m:t>𝑠𝑒</m:t>
                      </m:r>
                      <m:r>
                        <a:rPr lang="es-ES" sz="1600" i="1">
                          <a:latin typeface="Cambria Math" panose="02040503050406030204" pitchFamily="18" charset="0"/>
                          <a:ea typeface="Verdana" panose="020B0604030504040204" pitchFamily="34" charset="0"/>
                          <a:cs typeface="+mn-lt"/>
                        </a:rPr>
                        <m:t> </m:t>
                      </m:r>
                      <m:r>
                        <a:rPr lang="es-ES" sz="1600" i="1">
                          <a:latin typeface="Cambria Math" panose="02040503050406030204" pitchFamily="18" charset="0"/>
                          <a:ea typeface="Verdana" panose="020B0604030504040204" pitchFamily="34" charset="0"/>
                          <a:cs typeface="+mn-lt"/>
                        </a:rPr>
                        <m:t>𝑐𝑜𝑚𝑖</m:t>
                      </m:r>
                      <m:r>
                        <a:rPr lang="es-ES" sz="1600" i="1">
                          <a:latin typeface="Cambria Math" panose="02040503050406030204" pitchFamily="18" charset="0"/>
                          <a:ea typeface="Verdana" panose="020B0604030504040204" pitchFamily="34" charset="0"/>
                          <a:cs typeface="+mn-lt"/>
                        </a:rPr>
                        <m:t>ó </m:t>
                      </m:r>
                      <m:r>
                        <a:rPr lang="es-ES" sz="1600" i="1">
                          <a:latin typeface="Cambria Math" panose="02040503050406030204" pitchFamily="18" charset="0"/>
                          <a:ea typeface="Verdana" panose="020B0604030504040204" pitchFamily="34" charset="0"/>
                          <a:cs typeface="+mn-lt"/>
                        </a:rPr>
                        <m:t>𝑒𝑙</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𝑝</m:t>
                      </m:r>
                      <m:r>
                        <a:rPr lang="es-ES" sz="1600" i="1">
                          <a:latin typeface="Cambria Math" panose="02040503050406030204" pitchFamily="18" charset="0"/>
                          <a:ea typeface="Verdana" panose="020B0604030504040204" pitchFamily="34" charset="0"/>
                          <a:cs typeface="+mn-lt"/>
                        </a:rPr>
                        <m:t>(</m:t>
                      </m:r>
                      <m:r>
                        <a:rPr lang="es-ES" sz="1600" i="1">
                          <a:latin typeface="Cambria Math" panose="02040503050406030204" pitchFamily="18" charset="0"/>
                          <a:ea typeface="Verdana" panose="020B0604030504040204" pitchFamily="34" charset="0"/>
                          <a:cs typeface="+mn-lt"/>
                        </a:rPr>
                        <m:t>𝐸𝑙</m:t>
                      </m:r>
                      <m:r>
                        <a:rPr lang="es-ES" sz="1600" i="1">
                          <a:latin typeface="Cambria Math" panose="02040503050406030204" pitchFamily="18" charset="0"/>
                          <a:ea typeface="Verdana" panose="020B0604030504040204" pitchFamily="34" charset="0"/>
                          <a:cs typeface="+mn-lt"/>
                        </a:rPr>
                        <m:t> </m:t>
                      </m:r>
                      <m:r>
                        <a:rPr lang="es-ES" sz="1600" i="1">
                          <a:latin typeface="Cambria Math" panose="02040503050406030204" pitchFamily="18" charset="0"/>
                          <a:ea typeface="Verdana" panose="020B0604030504040204" pitchFamily="34" charset="0"/>
                          <a:cs typeface="+mn-lt"/>
                        </a:rPr>
                        <m:t>𝑟𝑎𝑡</m:t>
                      </m:r>
                      <m:r>
                        <a:rPr lang="es-ES" sz="1600" i="1">
                          <a:latin typeface="Cambria Math" panose="02040503050406030204" pitchFamily="18" charset="0"/>
                          <a:ea typeface="Verdana" panose="020B0604030504040204" pitchFamily="34" charset="0"/>
                          <a:cs typeface="+mn-lt"/>
                        </a:rPr>
                        <m:t>ó</m:t>
                      </m:r>
                      <m:r>
                        <a:rPr lang="es-ES" sz="1600" i="1">
                          <a:latin typeface="Cambria Math" panose="02040503050406030204" pitchFamily="18" charset="0"/>
                          <a:ea typeface="Verdana" panose="020B0604030504040204" pitchFamily="34" charset="0"/>
                          <a:cs typeface="+mn-lt"/>
                        </a:rPr>
                        <m:t>𝑛</m:t>
                      </m:r>
                      <m:r>
                        <a:rPr lang="es-ES" sz="1600" i="1">
                          <a:latin typeface="Cambria Math" panose="02040503050406030204" pitchFamily="18" charset="0"/>
                          <a:ea typeface="Verdana" panose="020B0604030504040204" pitchFamily="34" charset="0"/>
                          <a:cs typeface="+mn-lt"/>
                        </a:rPr>
                        <m:t> </m:t>
                      </m:r>
                      <m:r>
                        <a:rPr lang="es-ES" sz="1600" i="1">
                          <a:latin typeface="Cambria Math" panose="02040503050406030204" pitchFamily="18" charset="0"/>
                          <a:ea typeface="Verdana" panose="020B0604030504040204" pitchFamily="34" charset="0"/>
                          <a:cs typeface="+mn-lt"/>
                        </a:rPr>
                        <m:t>𝑠𝑒</m:t>
                      </m:r>
                      <m:r>
                        <a:rPr lang="es-ES" sz="1600" i="1">
                          <a:latin typeface="Cambria Math" panose="02040503050406030204" pitchFamily="18" charset="0"/>
                          <a:ea typeface="Verdana" panose="020B0604030504040204" pitchFamily="34" charset="0"/>
                          <a:cs typeface="+mn-lt"/>
                        </a:rPr>
                        <m:t> </m:t>
                      </m:r>
                      <m:r>
                        <a:rPr lang="es-ES" sz="1600" i="1">
                          <a:latin typeface="Cambria Math" panose="02040503050406030204" pitchFamily="18" charset="0"/>
                          <a:ea typeface="Verdana" panose="020B0604030504040204" pitchFamily="34" charset="0"/>
                          <a:cs typeface="+mn-lt"/>
                        </a:rPr>
                        <m:t>𝑐𝑜𝑚𝑖</m:t>
                      </m:r>
                      <m:r>
                        <a:rPr lang="es-ES" sz="1600" i="1">
                          <a:latin typeface="Cambria Math" panose="02040503050406030204" pitchFamily="18" charset="0"/>
                          <a:ea typeface="Verdana" panose="020B0604030504040204" pitchFamily="34" charset="0"/>
                          <a:cs typeface="+mn-lt"/>
                        </a:rPr>
                        <m:t>ó </m:t>
                      </m:r>
                      <m:r>
                        <a:rPr lang="es-ES" sz="1600" i="1">
                          <a:latin typeface="Cambria Math" panose="02040503050406030204" pitchFamily="18" charset="0"/>
                          <a:ea typeface="Verdana" panose="020B0604030504040204" pitchFamily="34" charset="0"/>
                          <a:cs typeface="+mn-lt"/>
                        </a:rPr>
                        <m:t>𝑒𝑙</m:t>
                      </m:r>
                      <m:r>
                        <a:rPr lang="es-ES" sz="1600" i="1">
                          <a:latin typeface="Cambria Math" panose="02040503050406030204" pitchFamily="18" charset="0"/>
                          <a:ea typeface="Verdana" panose="020B0604030504040204" pitchFamily="34" charset="0"/>
                          <a:cs typeface="+mn-lt"/>
                        </a:rPr>
                        <m:t> </m:t>
                      </m:r>
                      <m:r>
                        <a:rPr lang="es-ES" sz="1600" i="1">
                          <a:latin typeface="Cambria Math" panose="02040503050406030204" pitchFamily="18" charset="0"/>
                          <a:ea typeface="Verdana" panose="020B0604030504040204" pitchFamily="34" charset="0"/>
                          <a:cs typeface="+mn-lt"/>
                        </a:rPr>
                        <m:t>𝑞𝑢𝑒𝑠𝑜</m:t>
                      </m:r>
                      <m:r>
                        <a:rPr lang="es-ES" sz="1600" i="1">
                          <a:latin typeface="Cambria Math" panose="02040503050406030204" pitchFamily="18" charset="0"/>
                          <a:ea typeface="Verdana" panose="020B0604030504040204" pitchFamily="34" charset="0"/>
                          <a:cs typeface="+mn-lt"/>
                        </a:rPr>
                        <m:t>)</m:t>
                      </m:r>
                    </m:oMath>
                  </m:oMathPara>
                </a14:m>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r>
                  <a:rPr lang="es-ES" sz="1600" dirty="0">
                    <a:latin typeface="Verdana" panose="020B0604030504040204" pitchFamily="34" charset="0"/>
                    <a:ea typeface="Verdana" panose="020B0604030504040204" pitchFamily="34" charset="0"/>
                    <a:cs typeface="+mn-lt"/>
                  </a:rPr>
                  <a:t>En términos mas generales: </a:t>
                </a:r>
              </a:p>
              <a:p>
                <a:pPr>
                  <a:lnSpc>
                    <a:spcPct val="107000"/>
                  </a:lnSpc>
                  <a:spcAft>
                    <a:spcPts val="800"/>
                  </a:spcAft>
                </a:pPr>
                <a:endParaRPr lang="es-ES" sz="1600" dirty="0">
                  <a:latin typeface="Verdana" panose="020B0604030504040204" pitchFamily="34" charset="0"/>
                  <a:ea typeface="Verdana" panose="020B0604030504040204" pitchFamily="34" charset="0"/>
                  <a:cs typeface="Times New Roman" panose="02020603050405020304" pitchFamily="18" charset="0"/>
                </a:endParaRPr>
              </a:p>
            </p:txBody>
          </p:sp>
        </mc:Choice>
        <mc:Fallback xmlns="">
          <p:sp>
            <p:nvSpPr>
              <p:cNvPr id="3" name="TextBox 6">
                <a:extLst>
                  <a:ext uri="{FF2B5EF4-FFF2-40B4-BE49-F238E27FC236}">
                    <a16:creationId xmlns:a16="http://schemas.microsoft.com/office/drawing/2014/main" id="{3D86A93C-3BC4-7A81-432E-D50D0385D53A}"/>
                  </a:ext>
                </a:extLst>
              </p:cNvPr>
              <p:cNvSpPr txBox="1">
                <a:spLocks noRot="1" noChangeAspect="1" noMove="1" noResize="1" noEditPoints="1" noAdjustHandles="1" noChangeArrowheads="1" noChangeShapeType="1" noTextEdit="1"/>
              </p:cNvSpPr>
              <p:nvPr/>
            </p:nvSpPr>
            <p:spPr>
              <a:xfrm>
                <a:off x="278840" y="1286334"/>
                <a:ext cx="6806712" cy="2339615"/>
              </a:xfrm>
              <a:prstGeom prst="rect">
                <a:avLst/>
              </a:prstGeom>
              <a:blipFill>
                <a:blip r:embed="rId3"/>
                <a:stretch>
                  <a:fillRect l="-538" t="-781" r="-30287"/>
                </a:stretch>
              </a:blipFill>
            </p:spPr>
            <p:txBody>
              <a:bodyPr/>
              <a:lstStyle/>
              <a:p>
                <a:r>
                  <a:rPr lang="es-ES">
                    <a:noFill/>
                  </a:rPr>
                  <a:t> </a:t>
                </a:r>
              </a:p>
            </p:txBody>
          </p:sp>
        </mc:Fallback>
      </mc:AlternateContent>
      <p:pic>
        <p:nvPicPr>
          <p:cNvPr id="5" name="Imagen 4" descr="Imagen que contiene señal, oscuro, tráfico, agua&#10;&#10;El contenido generado por inteligencia artificial puede ser incorrecto.">
            <a:extLst>
              <a:ext uri="{FF2B5EF4-FFF2-40B4-BE49-F238E27FC236}">
                <a16:creationId xmlns:a16="http://schemas.microsoft.com/office/drawing/2014/main" id="{B03CF7DE-EEB7-7F7C-925C-376E7FB437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714625" y="3411314"/>
            <a:ext cx="3714750" cy="1257300"/>
          </a:xfrm>
          <a:prstGeom prst="rect">
            <a:avLst/>
          </a:prstGeom>
        </p:spPr>
      </p:pic>
    </p:spTree>
    <p:extLst>
      <p:ext uri="{BB962C8B-B14F-4D97-AF65-F5344CB8AC3E}">
        <p14:creationId xmlns:p14="http://schemas.microsoft.com/office/powerpoint/2010/main" val="403851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D21AD-05D9-2F9B-3B0B-AA7F2C9CC17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C1EA7FD1-F3F7-4BE3-FCE0-DA8F1D612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D2C9B2F2-E6E0-46D6-5C84-1AE8E373473D}"/>
              </a:ext>
            </a:extLst>
          </p:cNvPr>
          <p:cNvSpPr txBox="1"/>
          <p:nvPr/>
        </p:nvSpPr>
        <p:spPr>
          <a:xfrm>
            <a:off x="735990" y="350866"/>
            <a:ext cx="7672019"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panose="020B0604030504040204" pitchFamily="34" charset="0"/>
                <a:ea typeface="Verdana" panose="020B0604030504040204" pitchFamily="34" charset="0"/>
              </a:rPr>
              <a:t>Modelos de Lenguaje</a:t>
            </a:r>
            <a:endParaRPr lang="es-ES" dirty="0">
              <a:solidFill>
                <a:srgbClr val="243671"/>
              </a:solidFill>
              <a:latin typeface="Verdana" panose="020B0604030504040204" pitchFamily="34" charset="0"/>
              <a:ea typeface="Verdana" panose="020B0604030504040204" pitchFamily="34" charset="0"/>
            </a:endParaRPr>
          </a:p>
        </p:txBody>
      </p:sp>
      <p:sp>
        <p:nvSpPr>
          <p:cNvPr id="3" name="TextBox 6">
            <a:extLst>
              <a:ext uri="{FF2B5EF4-FFF2-40B4-BE49-F238E27FC236}">
                <a16:creationId xmlns:a16="http://schemas.microsoft.com/office/drawing/2014/main" id="{A31DD7F7-7DC3-377D-F4AC-93B50A7F8B04}"/>
              </a:ext>
            </a:extLst>
          </p:cNvPr>
          <p:cNvSpPr txBox="1"/>
          <p:nvPr/>
        </p:nvSpPr>
        <p:spPr>
          <a:xfrm>
            <a:off x="386762" y="1041652"/>
            <a:ext cx="8370473" cy="3995837"/>
          </a:xfrm>
          <a:prstGeom prst="rect">
            <a:avLst/>
          </a:prstGeom>
          <a:noFill/>
        </p:spPr>
        <p:txBody>
          <a:bodyPr wrap="square" lIns="91440" tIns="45720" rIns="91440" bIns="45720" rtlCol="0" anchor="t">
            <a:spAutoFit/>
          </a:bodyPr>
          <a:lstStyle/>
          <a:p>
            <a:r>
              <a:rPr lang="es-ES" sz="2000" dirty="0">
                <a:latin typeface="Verdana" panose="020B0604030504040204" pitchFamily="34" charset="0"/>
                <a:ea typeface="Verdana" panose="020B0604030504040204" pitchFamily="34" charset="0"/>
                <a:cs typeface="+mn-lt"/>
              </a:rPr>
              <a:t>Como vimos los modelos de redes neuronales nos sirven para generar una distribución de probabilidad dado una serie de parámetros e inputs. Por lo que prometen ser útiles para encontrar esta probabilidad condicional.</a:t>
            </a:r>
          </a:p>
          <a:p>
            <a:r>
              <a:rPr lang="es-ES" sz="2000" dirty="0">
                <a:latin typeface="Verdana" panose="020B0604030504040204" pitchFamily="34" charset="0"/>
                <a:ea typeface="Verdana" panose="020B0604030504040204" pitchFamily="34" charset="0"/>
                <a:cs typeface="+mn-lt"/>
              </a:rPr>
              <a:t> </a:t>
            </a:r>
          </a:p>
          <a:p>
            <a:r>
              <a:rPr lang="es-ES" sz="2000" dirty="0">
                <a:latin typeface="Verdana" panose="020B0604030504040204" pitchFamily="34" charset="0"/>
                <a:ea typeface="Verdana" panose="020B0604030504040204" pitchFamily="34" charset="0"/>
                <a:cs typeface="+mn-lt"/>
              </a:rPr>
              <a:t>Inicialmente se emplearon los modelos de redes neuronales recurrentes (RNN) para este fin. No obstante estos modelos tenían dos problemas: </a:t>
            </a:r>
          </a:p>
          <a:p>
            <a:r>
              <a:rPr lang="es-ES" sz="2000" dirty="0">
                <a:latin typeface="Verdana" panose="020B0604030504040204" pitchFamily="34" charset="0"/>
                <a:ea typeface="Verdana" panose="020B0604030504040204" pitchFamily="34" charset="0"/>
                <a:cs typeface="+mn-lt"/>
              </a:rPr>
              <a:t>•No es posible paralelizar su entrenamiento, puesto que procesan las palabras de forma secuencial. </a:t>
            </a:r>
          </a:p>
          <a:p>
            <a:r>
              <a:rPr lang="es-ES" sz="2000" dirty="0">
                <a:latin typeface="Verdana" panose="020B0604030504040204" pitchFamily="34" charset="0"/>
                <a:ea typeface="Verdana" panose="020B0604030504040204" pitchFamily="34" charset="0"/>
                <a:cs typeface="+mn-lt"/>
              </a:rPr>
              <a:t>•No es fácil lograr que lograran centrar su atención en palabras sin importar lo lejos que estén.  </a:t>
            </a:r>
          </a:p>
          <a:p>
            <a:pPr>
              <a:lnSpc>
                <a:spcPct val="107000"/>
              </a:lnSpc>
              <a:spcAft>
                <a:spcPts val="800"/>
              </a:spcAft>
            </a:pPr>
            <a:endParaRPr lang="es-ES" sz="1400"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6598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a:extLst>
            <a:ext uri="{FF2B5EF4-FFF2-40B4-BE49-F238E27FC236}">
              <a16:creationId xmlns:a16="http://schemas.microsoft.com/office/drawing/2014/main" id="{7C4B153E-9E41-E0E3-DC7B-4A0006136F1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1210DDE-79A4-2CA0-D64E-E4C2B4FA0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8475B0BE-01C6-1736-A673-F26C1B023758}"/>
              </a:ext>
            </a:extLst>
          </p:cNvPr>
          <p:cNvSpPr/>
          <p:nvPr/>
        </p:nvSpPr>
        <p:spPr>
          <a:xfrm>
            <a:off x="1079739" y="41310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1">
            <a:extLst>
              <a:ext uri="{FF2B5EF4-FFF2-40B4-BE49-F238E27FC236}">
                <a16:creationId xmlns:a16="http://schemas.microsoft.com/office/drawing/2014/main" id="{B65618E3-05D6-BE20-AD68-A14272BA2C39}"/>
              </a:ext>
            </a:extLst>
          </p:cNvPr>
          <p:cNvSpPr txBox="1"/>
          <p:nvPr/>
        </p:nvSpPr>
        <p:spPr>
          <a:xfrm>
            <a:off x="428445" y="410143"/>
            <a:ext cx="5236235" cy="1138773"/>
          </a:xfrm>
          <a:prstGeom prst="rect">
            <a:avLst/>
          </a:prstGeom>
          <a:noFill/>
        </p:spPr>
        <p:txBody>
          <a:bodyPr wrap="square" lIns="91440" tIns="45720" rIns="91440" bIns="45720" rtlCol="0" anchor="t">
            <a:spAutoFit/>
          </a:bodyPr>
          <a:lstStyle/>
          <a:p>
            <a:r>
              <a:rPr lang="es-CO" sz="3200" b="1">
                <a:solidFill>
                  <a:srgbClr val="243671"/>
                </a:solidFill>
                <a:latin typeface="Verdana"/>
                <a:ea typeface="Verdana"/>
              </a:rPr>
              <a:t>Definición de AI</a:t>
            </a:r>
            <a:endParaRPr lang="es-CO" sz="3200">
              <a:solidFill>
                <a:srgbClr val="243671"/>
              </a:solidFill>
              <a:latin typeface="Verdana"/>
              <a:ea typeface="Verdana"/>
            </a:endParaRPr>
          </a:p>
          <a:p>
            <a:endParaRPr lang="es-CO" sz="3600" b="1">
              <a:solidFill>
                <a:srgbClr val="243671"/>
              </a:solidFill>
              <a:latin typeface="Verdana"/>
              <a:ea typeface="Verdana"/>
            </a:endParaRPr>
          </a:p>
        </p:txBody>
      </p:sp>
      <p:sp>
        <p:nvSpPr>
          <p:cNvPr id="13" name="TextBox 5">
            <a:extLst>
              <a:ext uri="{FF2B5EF4-FFF2-40B4-BE49-F238E27FC236}">
                <a16:creationId xmlns:a16="http://schemas.microsoft.com/office/drawing/2014/main" id="{181B5AD3-3B7F-7EE2-519F-04CD305F7FD3}"/>
              </a:ext>
            </a:extLst>
          </p:cNvPr>
          <p:cNvSpPr txBox="1"/>
          <p:nvPr/>
        </p:nvSpPr>
        <p:spPr>
          <a:xfrm>
            <a:off x="428445" y="1364807"/>
            <a:ext cx="3215369" cy="3108543"/>
          </a:xfrm>
          <a:prstGeom prst="rect">
            <a:avLst/>
          </a:prstGeom>
          <a:noFill/>
        </p:spPr>
        <p:txBody>
          <a:bodyPr wrap="square" lIns="91440" tIns="45720" rIns="91440" bIns="45720" anchor="t">
            <a:spAutoFit/>
          </a:bodyPr>
          <a:lstStyle/>
          <a:p>
            <a:r>
              <a:rPr lang="es-CO" sz="1400" dirty="0">
                <a:latin typeface="Verdana"/>
                <a:ea typeface="Verdana"/>
              </a:rPr>
              <a:t>AI se la puede definir como la capacidad de un programa o máquina para pensar, aprender y tomar acciones sin que explícitamente se le den esas instrucciones. En esta medida los modelos de Inteligencia Artificial pueden ser pensados como computadores que ejecutan tareas de forma autónoma como la ingesta y análisis de grandes volúmenes de información, o para reconocer patrones en los datos (NVIDIA) </a:t>
            </a:r>
            <a:endParaRPr lang="es-ES" sz="1400" dirty="0">
              <a:latin typeface="Verdana"/>
              <a:ea typeface="Verdana"/>
            </a:endParaRPr>
          </a:p>
        </p:txBody>
      </p:sp>
      <p:pic>
        <p:nvPicPr>
          <p:cNvPr id="3" name="Imagen 2" descr="What is Artificial Intelligence (AI) and Why People Should Learn About it -  UCF Business Incubation Program - University of Central Florida">
            <a:extLst>
              <a:ext uri="{FF2B5EF4-FFF2-40B4-BE49-F238E27FC236}">
                <a16:creationId xmlns:a16="http://schemas.microsoft.com/office/drawing/2014/main" id="{32D169DF-AEAF-2853-5707-09B5C42108C2}"/>
              </a:ext>
            </a:extLst>
          </p:cNvPr>
          <p:cNvPicPr>
            <a:picLocks noChangeAspect="1"/>
          </p:cNvPicPr>
          <p:nvPr/>
        </p:nvPicPr>
        <p:blipFill>
          <a:blip r:embed="rId5"/>
          <a:stretch>
            <a:fillRect/>
          </a:stretch>
        </p:blipFill>
        <p:spPr>
          <a:xfrm>
            <a:off x="3845654" y="1366323"/>
            <a:ext cx="4371975" cy="2905125"/>
          </a:xfrm>
          <a:prstGeom prst="rect">
            <a:avLst/>
          </a:prstGeom>
        </p:spPr>
      </p:pic>
    </p:spTree>
    <p:extLst>
      <p:ext uri="{BB962C8B-B14F-4D97-AF65-F5344CB8AC3E}">
        <p14:creationId xmlns:p14="http://schemas.microsoft.com/office/powerpoint/2010/main" val="1861587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F8F8A-4342-CADE-F68E-7190FB6BF43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F48B429-0B7F-D067-C9C9-D27E1BB7D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F966815C-4C8D-88E2-67DD-2BACEF41A5A0}"/>
              </a:ext>
            </a:extLst>
          </p:cNvPr>
          <p:cNvSpPr txBox="1"/>
          <p:nvPr/>
        </p:nvSpPr>
        <p:spPr>
          <a:xfrm>
            <a:off x="535913" y="387350"/>
            <a:ext cx="7592358"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panose="020B0604030504040204" pitchFamily="34" charset="0"/>
                <a:ea typeface="Verdana" panose="020B0604030504040204" pitchFamily="34" charset="0"/>
              </a:rPr>
              <a:t>Modelos de Lenguaje</a:t>
            </a:r>
            <a:endParaRPr lang="es-ES" dirty="0">
              <a:solidFill>
                <a:srgbClr val="243671"/>
              </a:solidFill>
              <a:latin typeface="Verdana" panose="020B0604030504040204" pitchFamily="34" charset="0"/>
              <a:ea typeface="Verdana" panose="020B0604030504040204" pitchFamily="34" charset="0"/>
            </a:endParaRPr>
          </a:p>
        </p:txBody>
      </p:sp>
      <p:sp>
        <p:nvSpPr>
          <p:cNvPr id="2" name="CuadroTexto 1">
            <a:extLst>
              <a:ext uri="{FF2B5EF4-FFF2-40B4-BE49-F238E27FC236}">
                <a16:creationId xmlns:a16="http://schemas.microsoft.com/office/drawing/2014/main" id="{ACBB7029-A14B-BCE9-D64D-5A1406DCD207}"/>
              </a:ext>
            </a:extLst>
          </p:cNvPr>
          <p:cNvSpPr txBox="1"/>
          <p:nvPr/>
        </p:nvSpPr>
        <p:spPr>
          <a:xfrm>
            <a:off x="523999" y="1164986"/>
            <a:ext cx="809600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l" rtl="0"/>
            <a:r>
              <a:rPr lang="es-CO" sz="2000" kern="100" dirty="0">
                <a:latin typeface="Verdana" panose="020B0604030504040204" pitchFamily="34" charset="0"/>
                <a:ea typeface="Verdana" panose="020B0604030504040204" pitchFamily="34" charset="0"/>
                <a:cs typeface="Arial"/>
              </a:rPr>
              <a:t>A raíz de un documento publicado por Google “</a:t>
            </a:r>
            <a:r>
              <a:rPr lang="es-CO" sz="2000" kern="100" dirty="0" err="1">
                <a:latin typeface="Verdana" panose="020B0604030504040204" pitchFamily="34" charset="0"/>
                <a:ea typeface="Verdana" panose="020B0604030504040204" pitchFamily="34" charset="0"/>
                <a:cs typeface="Arial"/>
              </a:rPr>
              <a:t>Attention</a:t>
            </a:r>
            <a:r>
              <a:rPr lang="es-CO" sz="2000" kern="100" dirty="0">
                <a:latin typeface="Verdana" panose="020B0604030504040204" pitchFamily="34" charset="0"/>
                <a:ea typeface="Verdana" panose="020B0604030504040204" pitchFamily="34" charset="0"/>
                <a:cs typeface="Arial"/>
              </a:rPr>
              <a:t> </a:t>
            </a:r>
            <a:r>
              <a:rPr lang="es-CO" sz="2000" kern="100" dirty="0" err="1">
                <a:latin typeface="Verdana" panose="020B0604030504040204" pitchFamily="34" charset="0"/>
                <a:ea typeface="Verdana" panose="020B0604030504040204" pitchFamily="34" charset="0"/>
                <a:cs typeface="Arial"/>
              </a:rPr>
              <a:t>is</a:t>
            </a:r>
            <a:r>
              <a:rPr lang="es-CO" sz="2000" kern="100" dirty="0">
                <a:latin typeface="Verdana" panose="020B0604030504040204" pitchFamily="34" charset="0"/>
                <a:ea typeface="Verdana" panose="020B0604030504040204" pitchFamily="34" charset="0"/>
                <a:cs typeface="Arial"/>
              </a:rPr>
              <a:t> </a:t>
            </a:r>
            <a:r>
              <a:rPr lang="es-CO" sz="2000" kern="100" dirty="0" err="1">
                <a:latin typeface="Verdana" panose="020B0604030504040204" pitchFamily="34" charset="0"/>
                <a:ea typeface="Verdana" panose="020B0604030504040204" pitchFamily="34" charset="0"/>
                <a:cs typeface="Arial"/>
              </a:rPr>
              <a:t>all</a:t>
            </a:r>
            <a:r>
              <a:rPr lang="es-CO" sz="2000" kern="100" dirty="0">
                <a:latin typeface="Verdana" panose="020B0604030504040204" pitchFamily="34" charset="0"/>
                <a:ea typeface="Verdana" panose="020B0604030504040204" pitchFamily="34" charset="0"/>
                <a:cs typeface="Arial"/>
              </a:rPr>
              <a:t> </a:t>
            </a:r>
            <a:r>
              <a:rPr lang="es-CO" sz="2000" kern="100" dirty="0" err="1">
                <a:latin typeface="Verdana" panose="020B0604030504040204" pitchFamily="34" charset="0"/>
                <a:ea typeface="Verdana" panose="020B0604030504040204" pitchFamily="34" charset="0"/>
                <a:cs typeface="Arial"/>
              </a:rPr>
              <a:t>you</a:t>
            </a:r>
            <a:r>
              <a:rPr lang="es-CO" sz="2000" kern="100" dirty="0">
                <a:latin typeface="Verdana" panose="020B0604030504040204" pitchFamily="34" charset="0"/>
                <a:ea typeface="Verdana" panose="020B0604030504040204" pitchFamily="34" charset="0"/>
                <a:cs typeface="Arial"/>
              </a:rPr>
              <a:t> </a:t>
            </a:r>
            <a:r>
              <a:rPr lang="es-CO" sz="2000" kern="100" dirty="0" err="1">
                <a:latin typeface="Verdana" panose="020B0604030504040204" pitchFamily="34" charset="0"/>
                <a:ea typeface="Verdana" panose="020B0604030504040204" pitchFamily="34" charset="0"/>
                <a:cs typeface="Arial"/>
              </a:rPr>
              <a:t>need</a:t>
            </a:r>
            <a:r>
              <a:rPr lang="es-CO" sz="2000" kern="100" dirty="0">
                <a:latin typeface="Verdana" panose="020B0604030504040204" pitchFamily="34" charset="0"/>
                <a:ea typeface="Verdana" panose="020B0604030504040204" pitchFamily="34" charset="0"/>
                <a:cs typeface="Arial"/>
              </a:rPr>
              <a:t>” se empezaron a implementar la arquitectura de Transformers para llegar a los mejores modelos de lenguaje.</a:t>
            </a:r>
          </a:p>
          <a:p>
            <a:pPr marL="0" indent="0" algn="l" rtl="0"/>
            <a:endParaRPr lang="es-ES" sz="2000" dirty="0">
              <a:latin typeface="Verdana" panose="020B0604030504040204" pitchFamily="34" charset="0"/>
              <a:ea typeface="Verdana" panose="020B0604030504040204" pitchFamily="34" charset="0"/>
            </a:endParaRPr>
          </a:p>
          <a:p>
            <a:pPr marL="0" indent="0" algn="l" rtl="0"/>
            <a:r>
              <a:rPr lang="es-CO" sz="2000" kern="100" dirty="0">
                <a:latin typeface="Verdana" panose="020B0604030504040204" pitchFamily="34" charset="0"/>
                <a:ea typeface="Verdana" panose="020B0604030504040204" pitchFamily="34" charset="0"/>
                <a:cs typeface="Arial"/>
              </a:rPr>
              <a:t>Esta arquitectura de Transformers se basa en el mecanismo de “</a:t>
            </a:r>
            <a:r>
              <a:rPr lang="es-CO" sz="2000" kern="100" dirty="0" err="1">
                <a:latin typeface="Verdana" panose="020B0604030504040204" pitchFamily="34" charset="0"/>
                <a:ea typeface="Verdana" panose="020B0604030504040204" pitchFamily="34" charset="0"/>
                <a:cs typeface="Arial"/>
              </a:rPr>
              <a:t>auto-atención</a:t>
            </a:r>
            <a:r>
              <a:rPr lang="es-CO" sz="2000" kern="100" dirty="0">
                <a:latin typeface="Verdana" panose="020B0604030504040204" pitchFamily="34" charset="0"/>
                <a:ea typeface="Verdana" panose="020B0604030504040204" pitchFamily="34" charset="0"/>
                <a:cs typeface="Arial"/>
              </a:rPr>
              <a:t>” (</a:t>
            </a:r>
            <a:r>
              <a:rPr lang="es-CO" sz="2000" i="1" kern="100" dirty="0" err="1">
                <a:latin typeface="Verdana" panose="020B0604030504040204" pitchFamily="34" charset="0"/>
                <a:ea typeface="Verdana" panose="020B0604030504040204" pitchFamily="34" charset="0"/>
                <a:cs typeface="Arial"/>
              </a:rPr>
              <a:t>self</a:t>
            </a:r>
            <a:r>
              <a:rPr lang="es-CO" sz="2000" i="1" kern="100" dirty="0">
                <a:latin typeface="Verdana" panose="020B0604030504040204" pitchFamily="34" charset="0"/>
                <a:ea typeface="Verdana" panose="020B0604030504040204" pitchFamily="34" charset="0"/>
                <a:cs typeface="Arial"/>
              </a:rPr>
              <a:t> </a:t>
            </a:r>
            <a:r>
              <a:rPr lang="es-CO" sz="2000" i="1" kern="100" dirty="0" err="1">
                <a:latin typeface="Verdana" panose="020B0604030504040204" pitchFamily="34" charset="0"/>
                <a:ea typeface="Verdana" panose="020B0604030504040204" pitchFamily="34" charset="0"/>
                <a:cs typeface="Arial"/>
              </a:rPr>
              <a:t>attention</a:t>
            </a:r>
            <a:r>
              <a:rPr lang="es-CO" sz="2000" i="1" kern="100" dirty="0">
                <a:latin typeface="Verdana" panose="020B0604030504040204" pitchFamily="34" charset="0"/>
                <a:ea typeface="Verdana" panose="020B0604030504040204" pitchFamily="34" charset="0"/>
                <a:cs typeface="Arial"/>
              </a:rPr>
              <a:t>) </a:t>
            </a:r>
          </a:p>
          <a:p>
            <a:pPr marL="0" indent="0" algn="l" rtl="0"/>
            <a:endParaRPr lang="es-ES" sz="2000" dirty="0">
              <a:latin typeface="Verdana" panose="020B0604030504040204" pitchFamily="34" charset="0"/>
              <a:ea typeface="Verdana" panose="020B0604030504040204" pitchFamily="34" charset="0"/>
            </a:endParaRPr>
          </a:p>
          <a:p>
            <a:pPr marL="0" indent="0" algn="l" rtl="0"/>
            <a:r>
              <a:rPr lang="es-CO" sz="2000" kern="100" dirty="0">
                <a:latin typeface="Verdana" panose="020B0604030504040204" pitchFamily="34" charset="0"/>
                <a:ea typeface="Verdana" panose="020B0604030504040204" pitchFamily="34" charset="0"/>
                <a:cs typeface="Arial"/>
              </a:rPr>
              <a:t>Adicionalmente, se comenta que este tipo de arquitecturas no trabajan con palabras directamente, sino con tokens. Esto permite no solo incluir palabras sino también signos de puntuación, combinaciones de palabras, o a veces también partes de una palabra. </a:t>
            </a:r>
            <a:endParaRPr lang="es-E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51665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70405-EA6F-C7CC-29A3-81A28B483E2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B892538-614C-5A54-4237-1E034E542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ítulo 1">
            <a:extLst>
              <a:ext uri="{FF2B5EF4-FFF2-40B4-BE49-F238E27FC236}">
                <a16:creationId xmlns:a16="http://schemas.microsoft.com/office/drawing/2014/main" id="{D69FF6AB-329D-99C8-E363-D69D18B0E082}"/>
              </a:ext>
            </a:extLst>
          </p:cNvPr>
          <p:cNvSpPr>
            <a:spLocks noGrp="1"/>
          </p:cNvSpPr>
          <p:nvPr>
            <p:ph type="title"/>
          </p:nvPr>
        </p:nvSpPr>
        <p:spPr>
          <a:xfrm>
            <a:off x="182879" y="386317"/>
            <a:ext cx="8778240" cy="524539"/>
          </a:xfrm>
        </p:spPr>
        <p:txBody>
          <a:bodyPr anchor="t"/>
          <a:lstStyle/>
          <a:p>
            <a:pPr algn="ctr"/>
            <a:r>
              <a:rPr lang="es-ES" sz="3200" dirty="0">
                <a:solidFill>
                  <a:srgbClr val="243671"/>
                </a:solidFill>
              </a:rPr>
              <a:t>Modelos de Lenguaje</a:t>
            </a:r>
            <a:endParaRPr lang="es-ES" dirty="0">
              <a:solidFill>
                <a:srgbClr val="243671"/>
              </a:solidFill>
            </a:endParaRPr>
          </a:p>
        </p:txBody>
      </p:sp>
      <p:sp>
        <p:nvSpPr>
          <p:cNvPr id="3" name="Marcador de texto 2">
            <a:extLst>
              <a:ext uri="{FF2B5EF4-FFF2-40B4-BE49-F238E27FC236}">
                <a16:creationId xmlns:a16="http://schemas.microsoft.com/office/drawing/2014/main" id="{425FE648-892B-446C-4E20-D6F6CFDF9EA4}"/>
              </a:ext>
            </a:extLst>
          </p:cNvPr>
          <p:cNvSpPr>
            <a:spLocks noGrp="1"/>
          </p:cNvSpPr>
          <p:nvPr>
            <p:ph type="body" sz="quarter" idx="10"/>
          </p:nvPr>
        </p:nvSpPr>
        <p:spPr>
          <a:xfrm>
            <a:off x="810909" y="1297172"/>
            <a:ext cx="7522181" cy="4046220"/>
          </a:xfrm>
        </p:spPr>
        <p:txBody>
          <a:bodyPr vert="horz" lIns="91440" tIns="45720" rIns="91440" bIns="45720" rtlCol="0" anchor="t">
            <a:normAutofit/>
          </a:bodyPr>
          <a:lstStyle/>
          <a:p>
            <a:r>
              <a:rPr lang="es-ES" sz="2000" i="1" dirty="0"/>
              <a:t>(</a:t>
            </a:r>
            <a:r>
              <a:rPr lang="es-ES" sz="2000" i="1" dirty="0" err="1"/>
              <a:t>Self</a:t>
            </a:r>
            <a:r>
              <a:rPr lang="es-ES" sz="2000" i="1" dirty="0"/>
              <a:t> </a:t>
            </a:r>
            <a:r>
              <a:rPr lang="es-ES" sz="2000" i="1" dirty="0" err="1"/>
              <a:t>Attention</a:t>
            </a:r>
            <a:r>
              <a:rPr lang="es-ES" sz="2000" i="1" dirty="0"/>
              <a:t>) </a:t>
            </a:r>
            <a:r>
              <a:rPr lang="es-ES" sz="2000" dirty="0"/>
              <a:t>puede pensarse como una manera de desarrollar una representación del significado de un token prestando atención a las palabras que lo rodean.</a:t>
            </a:r>
          </a:p>
          <a:p>
            <a:r>
              <a:rPr lang="es-ES" sz="2000" dirty="0"/>
              <a:t>La arquitectura de Transformers involucra las siguientes tres etapas: (1) Un input-</a:t>
            </a:r>
            <a:r>
              <a:rPr lang="es-ES" sz="2000" dirty="0" err="1"/>
              <a:t>encoding</a:t>
            </a:r>
            <a:r>
              <a:rPr lang="es-ES" sz="2000" dirty="0"/>
              <a:t> de los tokens (2) Bloques de Transformers y un (3) </a:t>
            </a:r>
            <a:r>
              <a:rPr lang="es-ES" sz="2000" dirty="0" err="1"/>
              <a:t>Language</a:t>
            </a:r>
            <a:r>
              <a:rPr lang="es-ES" sz="2000" dirty="0"/>
              <a:t> </a:t>
            </a:r>
            <a:r>
              <a:rPr lang="es-ES" sz="2000" dirty="0" err="1"/>
              <a:t>model</a:t>
            </a:r>
            <a:r>
              <a:rPr lang="es-ES" sz="2000" dirty="0"/>
              <a:t> head </a:t>
            </a:r>
          </a:p>
          <a:p>
            <a:endParaRPr lang="es-ES" dirty="0"/>
          </a:p>
        </p:txBody>
      </p:sp>
      <p:pic>
        <p:nvPicPr>
          <p:cNvPr id="6" name="Imagen 5">
            <a:extLst>
              <a:ext uri="{FF2B5EF4-FFF2-40B4-BE49-F238E27FC236}">
                <a16:creationId xmlns:a16="http://schemas.microsoft.com/office/drawing/2014/main" id="{90C59BAA-A648-9629-0856-14E1DA391B54}"/>
              </a:ext>
            </a:extLst>
          </p:cNvPr>
          <p:cNvPicPr>
            <a:picLocks noChangeAspect="1"/>
          </p:cNvPicPr>
          <p:nvPr/>
        </p:nvPicPr>
        <p:blipFill>
          <a:blip r:embed="rId3">
            <a:alphaModFix amt="5000"/>
          </a:blip>
          <a:stretch>
            <a:fillRect/>
          </a:stretch>
        </p:blipFill>
        <p:spPr>
          <a:xfrm>
            <a:off x="4494028" y="991043"/>
            <a:ext cx="4876800" cy="4876800"/>
          </a:xfrm>
          <a:prstGeom prst="rect">
            <a:avLst/>
          </a:prstGeom>
        </p:spPr>
      </p:pic>
    </p:spTree>
    <p:extLst>
      <p:ext uri="{BB962C8B-B14F-4D97-AF65-F5344CB8AC3E}">
        <p14:creationId xmlns:p14="http://schemas.microsoft.com/office/powerpoint/2010/main" val="1653441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F687D-ED72-AA37-78D3-25452527B943}"/>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730E7D3E-AFE2-5385-E34A-3EECBBD5F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6B07CB03-B315-0C4F-7AC2-31ACA64D35CC}"/>
              </a:ext>
            </a:extLst>
          </p:cNvPr>
          <p:cNvSpPr txBox="1"/>
          <p:nvPr/>
        </p:nvSpPr>
        <p:spPr>
          <a:xfrm>
            <a:off x="775821" y="373094"/>
            <a:ext cx="7592358" cy="584775"/>
          </a:xfrm>
          <a:prstGeom prst="rect">
            <a:avLst/>
          </a:prstGeom>
          <a:noFill/>
        </p:spPr>
        <p:txBody>
          <a:bodyPr wrap="square" lIns="91440" tIns="45720" rIns="91440" bIns="45720" rtlCol="0" anchor="t">
            <a:spAutoFit/>
          </a:bodyPr>
          <a:lstStyle/>
          <a:p>
            <a:pPr algn="ctr"/>
            <a:r>
              <a:rPr lang="es-ES" sz="3200" b="1" dirty="0" err="1">
                <a:solidFill>
                  <a:srgbClr val="243671"/>
                </a:solidFill>
                <a:latin typeface="Verdana" panose="020B0604030504040204" pitchFamily="34" charset="0"/>
                <a:ea typeface="Verdana" panose="020B0604030504040204" pitchFamily="34" charset="0"/>
              </a:rPr>
              <a:t>Transformer</a:t>
            </a:r>
            <a:endParaRPr lang="es-ES" dirty="0">
              <a:solidFill>
                <a:srgbClr val="243671"/>
              </a:solidFill>
              <a:latin typeface="Verdana" panose="020B0604030504040204" pitchFamily="34" charset="0"/>
              <a:ea typeface="Verdana" panose="020B0604030504040204" pitchFamily="34" charset="0"/>
            </a:endParaRPr>
          </a:p>
        </p:txBody>
      </p:sp>
      <p:pic>
        <p:nvPicPr>
          <p:cNvPr id="3" name="Imagen 2" descr="Diagrama&#10;&#10;El contenido generado por inteligencia artificial puede ser incorrecto.">
            <a:extLst>
              <a:ext uri="{FF2B5EF4-FFF2-40B4-BE49-F238E27FC236}">
                <a16:creationId xmlns:a16="http://schemas.microsoft.com/office/drawing/2014/main" id="{2F5BFCB5-68F9-3C06-3781-F03913C80C2D}"/>
              </a:ext>
            </a:extLst>
          </p:cNvPr>
          <p:cNvPicPr>
            <a:picLocks noChangeAspect="1"/>
          </p:cNvPicPr>
          <p:nvPr/>
        </p:nvPicPr>
        <p:blipFill>
          <a:blip r:embed="rId3"/>
          <a:stretch>
            <a:fillRect/>
          </a:stretch>
        </p:blipFill>
        <p:spPr>
          <a:xfrm>
            <a:off x="2288640" y="1285875"/>
            <a:ext cx="4566720" cy="3437930"/>
          </a:xfrm>
          <a:prstGeom prst="rect">
            <a:avLst/>
          </a:prstGeom>
        </p:spPr>
      </p:pic>
    </p:spTree>
    <p:extLst>
      <p:ext uri="{BB962C8B-B14F-4D97-AF65-F5344CB8AC3E}">
        <p14:creationId xmlns:p14="http://schemas.microsoft.com/office/powerpoint/2010/main" val="3409665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364EF4-200F-D796-404D-E3E8424FDD18}"/>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728300D-39E5-C7A6-ED2D-3A9B67E5B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1">
            <a:extLst>
              <a:ext uri="{FF2B5EF4-FFF2-40B4-BE49-F238E27FC236}">
                <a16:creationId xmlns:a16="http://schemas.microsoft.com/office/drawing/2014/main" id="{AFDF7850-F6B6-E706-4613-AE6CBC31DA07}"/>
              </a:ext>
            </a:extLst>
          </p:cNvPr>
          <p:cNvSpPr txBox="1"/>
          <p:nvPr/>
        </p:nvSpPr>
        <p:spPr>
          <a:xfrm>
            <a:off x="775821" y="373094"/>
            <a:ext cx="7592358"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a:ea typeface="Verdana"/>
              </a:rPr>
              <a:t>Arquitectura </a:t>
            </a:r>
            <a:r>
              <a:rPr lang="es-ES" sz="3200" b="1" dirty="0" err="1">
                <a:solidFill>
                  <a:srgbClr val="243671"/>
                </a:solidFill>
                <a:latin typeface="Verdana"/>
                <a:ea typeface="Verdana"/>
              </a:rPr>
              <a:t>Transformer</a:t>
            </a:r>
            <a:endParaRPr lang="es-ES" dirty="0" err="1">
              <a:solidFill>
                <a:srgbClr val="243671"/>
              </a:solidFill>
              <a:latin typeface="Verdana" panose="020B0604030504040204" pitchFamily="34" charset="0"/>
              <a:ea typeface="Verdana" panose="020B0604030504040204" pitchFamily="34" charset="0"/>
            </a:endParaRPr>
          </a:p>
        </p:txBody>
      </p:sp>
      <p:pic>
        <p:nvPicPr>
          <p:cNvPr id="4" name="Imagen 3" descr="Diagrama&#10;&#10;El contenido generado por inteligencia artificial puede ser incorrecto.">
            <a:extLst>
              <a:ext uri="{FF2B5EF4-FFF2-40B4-BE49-F238E27FC236}">
                <a16:creationId xmlns:a16="http://schemas.microsoft.com/office/drawing/2014/main" id="{90C66286-57E2-4DCD-7FB2-CA358EFADE72}"/>
              </a:ext>
            </a:extLst>
          </p:cNvPr>
          <p:cNvPicPr>
            <a:picLocks noChangeAspect="1"/>
          </p:cNvPicPr>
          <p:nvPr/>
        </p:nvPicPr>
        <p:blipFill>
          <a:blip r:embed="rId3"/>
          <a:stretch>
            <a:fillRect/>
          </a:stretch>
        </p:blipFill>
        <p:spPr>
          <a:xfrm>
            <a:off x="2785462" y="1035843"/>
            <a:ext cx="3180170" cy="4000501"/>
          </a:xfrm>
          <a:prstGeom prst="rect">
            <a:avLst/>
          </a:prstGeom>
        </p:spPr>
      </p:pic>
    </p:spTree>
    <p:extLst>
      <p:ext uri="{BB962C8B-B14F-4D97-AF65-F5344CB8AC3E}">
        <p14:creationId xmlns:p14="http://schemas.microsoft.com/office/powerpoint/2010/main" val="1875602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30ACB-0F01-EE9B-7687-4BA67985ED7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C706DC9-F296-5630-DCAF-799A9BF67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A70E7B44-280A-7B2D-959C-DDD52B88CB09}"/>
              </a:ext>
            </a:extLst>
          </p:cNvPr>
          <p:cNvSpPr txBox="1"/>
          <p:nvPr/>
        </p:nvSpPr>
        <p:spPr>
          <a:xfrm>
            <a:off x="775821" y="579045"/>
            <a:ext cx="7592358"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a:ea typeface="Verdana"/>
              </a:rPr>
              <a:t>Input </a:t>
            </a:r>
            <a:r>
              <a:rPr lang="es-ES" sz="3200" b="1" dirty="0" err="1">
                <a:solidFill>
                  <a:srgbClr val="243671"/>
                </a:solidFill>
                <a:latin typeface="Verdana"/>
                <a:ea typeface="Verdana"/>
              </a:rPr>
              <a:t>Encoding</a:t>
            </a:r>
            <a:endParaRPr lang="es-ES" dirty="0" err="1">
              <a:solidFill>
                <a:srgbClr val="243671"/>
              </a:solidFill>
              <a:latin typeface="Verdana" panose="020B0604030504040204" pitchFamily="34" charset="0"/>
              <a:ea typeface="Verdana" panose="020B0604030504040204" pitchFamily="34" charset="0"/>
            </a:endParaRPr>
          </a:p>
        </p:txBody>
      </p:sp>
      <p:sp>
        <p:nvSpPr>
          <p:cNvPr id="3" name="CuadroTexto 2">
            <a:extLst>
              <a:ext uri="{FF2B5EF4-FFF2-40B4-BE49-F238E27FC236}">
                <a16:creationId xmlns:a16="http://schemas.microsoft.com/office/drawing/2014/main" id="{2E5DD777-56D2-500D-6B98-FD194C2CD480}"/>
              </a:ext>
            </a:extLst>
          </p:cNvPr>
          <p:cNvSpPr txBox="1"/>
          <p:nvPr/>
        </p:nvSpPr>
        <p:spPr>
          <a:xfrm>
            <a:off x="835152" y="1742865"/>
            <a:ext cx="739246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Verdana" panose="020B0604030504040204" pitchFamily="34" charset="0"/>
                <a:ea typeface="Verdana" panose="020B0604030504040204" pitchFamily="34" charset="0"/>
                <a:cs typeface="+mn-lt"/>
              </a:rPr>
              <a:t>En la fase del “input </a:t>
            </a:r>
            <a:r>
              <a:rPr lang="es-ES" dirty="0" err="1">
                <a:latin typeface="Verdana" panose="020B0604030504040204" pitchFamily="34" charset="0"/>
                <a:ea typeface="Verdana" panose="020B0604030504040204" pitchFamily="34" charset="0"/>
                <a:cs typeface="+mn-lt"/>
              </a:rPr>
              <a:t>encoding</a:t>
            </a:r>
            <a:r>
              <a:rPr lang="es-ES" dirty="0">
                <a:latin typeface="Verdana" panose="020B0604030504040204" pitchFamily="34" charset="0"/>
                <a:ea typeface="Verdana" panose="020B0604030504040204" pitchFamily="34" charset="0"/>
                <a:cs typeface="+mn-lt"/>
              </a:rPr>
              <a:t>” se logra codificar: </a:t>
            </a:r>
          </a:p>
          <a:p>
            <a:r>
              <a:rPr lang="es-ES" dirty="0">
                <a:latin typeface="Verdana" panose="020B0604030504040204" pitchFamily="34" charset="0"/>
                <a:ea typeface="Verdana" panose="020B0604030504040204" pitchFamily="34" charset="0"/>
                <a:cs typeface="+mn-lt"/>
              </a:rPr>
              <a:t>(1) una representación vectorizada de la semántica del token.</a:t>
            </a:r>
          </a:p>
          <a:p>
            <a:r>
              <a:rPr lang="es-ES" dirty="0">
                <a:latin typeface="Verdana" panose="020B0604030504040204" pitchFamily="34" charset="0"/>
                <a:ea typeface="Verdana" panose="020B0604030504040204" pitchFamily="34" charset="0"/>
                <a:cs typeface="+mn-lt"/>
              </a:rPr>
              <a:t>(2) una representación de la posición del token.</a:t>
            </a:r>
          </a:p>
          <a:p>
            <a:r>
              <a:rPr lang="es-ES" dirty="0">
                <a:latin typeface="Verdana" panose="020B0604030504040204" pitchFamily="34" charset="0"/>
                <a:ea typeface="Verdana" panose="020B0604030504040204" pitchFamily="34" charset="0"/>
                <a:cs typeface="+mn-lt"/>
              </a:rPr>
              <a:t> </a:t>
            </a:r>
          </a:p>
          <a:p>
            <a:r>
              <a:rPr lang="es-ES" dirty="0">
                <a:latin typeface="Verdana" panose="020B0604030504040204" pitchFamily="34" charset="0"/>
                <a:ea typeface="Verdana" panose="020B0604030504040204" pitchFamily="34" charset="0"/>
                <a:cs typeface="+mn-lt"/>
              </a:rPr>
              <a:t>Esta información queda condensada en un vector de [1xd] entiéndase d como la dimensión del modelo que puede ser ajustada para generar mejores respuestas. </a:t>
            </a:r>
          </a:p>
          <a:p>
            <a:pPr algn="l"/>
            <a:endParaRPr lang="es-E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18983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8579D-C75D-1AE3-97FB-2207C09712C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076419B1-A558-3EB8-4DB2-D750A2DAE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63726B59-373A-DEC8-785D-805626F583A1}"/>
              </a:ext>
            </a:extLst>
          </p:cNvPr>
          <p:cNvSpPr txBox="1"/>
          <p:nvPr/>
        </p:nvSpPr>
        <p:spPr>
          <a:xfrm>
            <a:off x="775821" y="381065"/>
            <a:ext cx="7592358"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panose="020B0604030504040204" pitchFamily="34" charset="0"/>
                <a:ea typeface="Verdana" panose="020B0604030504040204" pitchFamily="34" charset="0"/>
              </a:rPr>
              <a:t>Input </a:t>
            </a:r>
            <a:r>
              <a:rPr lang="es-ES" sz="3200" b="1" dirty="0" err="1">
                <a:solidFill>
                  <a:srgbClr val="243671"/>
                </a:solidFill>
                <a:latin typeface="Verdana" panose="020B0604030504040204" pitchFamily="34" charset="0"/>
                <a:ea typeface="Verdana" panose="020B0604030504040204" pitchFamily="34" charset="0"/>
              </a:rPr>
              <a:t>Encoding</a:t>
            </a:r>
            <a:endParaRPr lang="es-ES" sz="2000" b="1" dirty="0">
              <a:solidFill>
                <a:srgbClr val="243671"/>
              </a:solidFill>
              <a:latin typeface="Verdana" panose="020B0604030504040204" pitchFamily="34" charset="0"/>
              <a:ea typeface="Verdana" panose="020B0604030504040204" pitchFamily="34" charset="0"/>
            </a:endParaRPr>
          </a:p>
        </p:txBody>
      </p:sp>
      <p:pic>
        <p:nvPicPr>
          <p:cNvPr id="2" name="Imagen 1" descr="Diagrama, Escala de tiempo&#10;&#10;El contenido generado por inteligencia artificial puede ser incorrecto.">
            <a:extLst>
              <a:ext uri="{FF2B5EF4-FFF2-40B4-BE49-F238E27FC236}">
                <a16:creationId xmlns:a16="http://schemas.microsoft.com/office/drawing/2014/main" id="{5116EF6D-ADCB-BFB0-69CE-91A7BF385F5D}"/>
              </a:ext>
            </a:extLst>
          </p:cNvPr>
          <p:cNvPicPr>
            <a:picLocks noChangeAspect="1"/>
          </p:cNvPicPr>
          <p:nvPr/>
        </p:nvPicPr>
        <p:blipFill>
          <a:blip r:embed="rId3"/>
          <a:stretch>
            <a:fillRect/>
          </a:stretch>
        </p:blipFill>
        <p:spPr>
          <a:xfrm>
            <a:off x="478427" y="884038"/>
            <a:ext cx="4061632" cy="3991571"/>
          </a:xfrm>
          <a:prstGeom prst="rect">
            <a:avLst/>
          </a:prstGeom>
        </p:spPr>
      </p:pic>
      <p:pic>
        <p:nvPicPr>
          <p:cNvPr id="9" name="Imagen 8" descr="Diagrama&#10;&#10;El contenido generado por inteligencia artificial puede ser incorrecto.">
            <a:extLst>
              <a:ext uri="{FF2B5EF4-FFF2-40B4-BE49-F238E27FC236}">
                <a16:creationId xmlns:a16="http://schemas.microsoft.com/office/drawing/2014/main" id="{D24D9501-53E3-4AF6-3AA2-8B332D9E6A6C}"/>
              </a:ext>
            </a:extLst>
          </p:cNvPr>
          <p:cNvPicPr>
            <a:picLocks noChangeAspect="1"/>
          </p:cNvPicPr>
          <p:nvPr/>
        </p:nvPicPr>
        <p:blipFill>
          <a:blip r:embed="rId4"/>
          <a:stretch>
            <a:fillRect/>
          </a:stretch>
        </p:blipFill>
        <p:spPr>
          <a:xfrm>
            <a:off x="4744930" y="973336"/>
            <a:ext cx="3940389" cy="3902273"/>
          </a:xfrm>
          <a:prstGeom prst="rect">
            <a:avLst/>
          </a:prstGeom>
        </p:spPr>
      </p:pic>
    </p:spTree>
    <p:extLst>
      <p:ext uri="{BB962C8B-B14F-4D97-AF65-F5344CB8AC3E}">
        <p14:creationId xmlns:p14="http://schemas.microsoft.com/office/powerpoint/2010/main" val="3310452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55FA-8F78-82CE-ADDB-0CB3E646B85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C5CCEBB0-B138-BEF4-F37B-F766DA82F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5" y="11681"/>
            <a:ext cx="9144000" cy="5143500"/>
          </a:xfrm>
          <a:prstGeom prst="rect">
            <a:avLst/>
          </a:prstGeom>
        </p:spPr>
      </p:pic>
      <p:sp>
        <p:nvSpPr>
          <p:cNvPr id="10" name="TextBox 1">
            <a:extLst>
              <a:ext uri="{FF2B5EF4-FFF2-40B4-BE49-F238E27FC236}">
                <a16:creationId xmlns:a16="http://schemas.microsoft.com/office/drawing/2014/main" id="{AEF939CA-EB83-BC22-0F9E-0A5A285B3E8E}"/>
              </a:ext>
            </a:extLst>
          </p:cNvPr>
          <p:cNvSpPr txBox="1"/>
          <p:nvPr/>
        </p:nvSpPr>
        <p:spPr>
          <a:xfrm>
            <a:off x="535913" y="387350"/>
            <a:ext cx="7592358" cy="584775"/>
          </a:xfrm>
          <a:prstGeom prst="rect">
            <a:avLst/>
          </a:prstGeom>
          <a:noFill/>
        </p:spPr>
        <p:txBody>
          <a:bodyPr wrap="square" lIns="91440" tIns="45720" rIns="91440" bIns="45720" rtlCol="0" anchor="t">
            <a:spAutoFit/>
          </a:bodyPr>
          <a:lstStyle/>
          <a:p>
            <a:pPr algn="ctr"/>
            <a:r>
              <a:rPr lang="es-ES" sz="3200" b="1" dirty="0" err="1">
                <a:solidFill>
                  <a:srgbClr val="243671"/>
                </a:solidFill>
                <a:latin typeface="Verdana" panose="020B0604030504040204" pitchFamily="34" charset="0"/>
                <a:ea typeface="Verdana" panose="020B0604030504040204" pitchFamily="34" charset="0"/>
              </a:rPr>
              <a:t>Encoder</a:t>
            </a:r>
            <a:endParaRPr lang="es-ES" dirty="0">
              <a:solidFill>
                <a:srgbClr val="243671"/>
              </a:solidFill>
              <a:latin typeface="Verdana" panose="020B0604030504040204" pitchFamily="34" charset="0"/>
              <a:ea typeface="Verdana" panose="020B0604030504040204" pitchFamily="34" charset="0"/>
            </a:endParaRPr>
          </a:p>
        </p:txBody>
      </p:sp>
      <p:pic>
        <p:nvPicPr>
          <p:cNvPr id="3" name="Imagen 2" descr="Diagrama&#10;&#10;El contenido generado por inteligencia artificial puede ser incorrecto.">
            <a:extLst>
              <a:ext uri="{FF2B5EF4-FFF2-40B4-BE49-F238E27FC236}">
                <a16:creationId xmlns:a16="http://schemas.microsoft.com/office/drawing/2014/main" id="{F509B9A7-B074-3A97-84DE-45D2A89FCD2D}"/>
              </a:ext>
            </a:extLst>
          </p:cNvPr>
          <p:cNvPicPr>
            <a:picLocks noChangeAspect="1"/>
          </p:cNvPicPr>
          <p:nvPr/>
        </p:nvPicPr>
        <p:blipFill>
          <a:blip r:embed="rId3"/>
          <a:stretch>
            <a:fillRect/>
          </a:stretch>
        </p:blipFill>
        <p:spPr>
          <a:xfrm>
            <a:off x="1401169" y="1071561"/>
            <a:ext cx="6055911" cy="4071938"/>
          </a:xfrm>
          <a:prstGeom prst="rect">
            <a:avLst/>
          </a:prstGeom>
        </p:spPr>
      </p:pic>
    </p:spTree>
    <p:extLst>
      <p:ext uri="{BB962C8B-B14F-4D97-AF65-F5344CB8AC3E}">
        <p14:creationId xmlns:p14="http://schemas.microsoft.com/office/powerpoint/2010/main" val="42418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1E02C-6A7E-CB18-7B10-C1C76727A2B6}"/>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D4702FB-4D7B-1EA6-9B64-723CD892B0F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3C6BAD3B-C1BB-79B7-9CFB-B80B36A77333}"/>
              </a:ext>
            </a:extLst>
          </p:cNvPr>
          <p:cNvSpPr txBox="1"/>
          <p:nvPr/>
        </p:nvSpPr>
        <p:spPr>
          <a:xfrm>
            <a:off x="1666711" y="423815"/>
            <a:ext cx="5810576"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panose="020B0604030504040204" pitchFamily="34" charset="0"/>
                <a:ea typeface="Verdana" panose="020B0604030504040204" pitchFamily="34" charset="0"/>
              </a:rPr>
              <a:t>Atención (simplificado) </a:t>
            </a:r>
            <a:endParaRPr lang="es-ES" dirty="0">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88AD3D14-1011-5796-AE02-ED74B96E08C2}"/>
                  </a:ext>
                </a:extLst>
              </p:cNvPr>
              <p:cNvSpPr txBox="1"/>
              <p:nvPr/>
            </p:nvSpPr>
            <p:spPr>
              <a:xfrm>
                <a:off x="569128" y="1132242"/>
                <a:ext cx="7717179" cy="1351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a:latin typeface="Verdana" panose="020B0604030504040204" pitchFamily="34" charset="0"/>
                    <a:ea typeface="Verdana" panose="020B0604030504040204" pitchFamily="34" charset="0"/>
                    <a:cs typeface="+mn-lt"/>
                  </a:rPr>
                  <a:t>El mecanismo de atención se puede identificar en su versión simplificada de la siguiente manera: </a:t>
                </a:r>
                <a14:m>
                  <m:oMath xmlns:m="http://schemas.openxmlformats.org/officeDocument/2006/math">
                    <m:sSub>
                      <m:sSubPr>
                        <m:ctrlPr>
                          <a:rPr lang="es-ES" sz="1600" i="1" smtClean="0">
                            <a:latin typeface="Cambria Math" panose="02040503050406030204" pitchFamily="18" charset="0"/>
                            <a:ea typeface="Verdana" panose="020B0604030504040204" pitchFamily="34" charset="0"/>
                            <a:cs typeface="+mn-lt"/>
                          </a:rPr>
                        </m:ctrlPr>
                      </m:sSubPr>
                      <m:e>
                        <m:r>
                          <a:rPr lang="es-ES" sz="1600" b="0" i="1" smtClean="0">
                            <a:latin typeface="Cambria Math" panose="02040503050406030204" pitchFamily="18" charset="0"/>
                            <a:ea typeface="Verdana" panose="020B0604030504040204" pitchFamily="34" charset="0"/>
                            <a:cs typeface="+mn-lt"/>
                          </a:rPr>
                          <m:t>𝑎</m:t>
                        </m:r>
                      </m:e>
                      <m:sub>
                        <m:r>
                          <a:rPr lang="es-ES" sz="1600" b="0" i="1" smtClean="0">
                            <a:latin typeface="Cambria Math" panose="02040503050406030204" pitchFamily="18" charset="0"/>
                            <a:ea typeface="Verdana" panose="020B0604030504040204" pitchFamily="34" charset="0"/>
                            <a:cs typeface="+mn-lt"/>
                          </a:rPr>
                          <m:t>𝑖</m:t>
                        </m:r>
                      </m:sub>
                    </m:sSub>
                    <m:r>
                      <a:rPr lang="es-ES" sz="1600" b="0" i="1" smtClean="0">
                        <a:latin typeface="Cambria Math" panose="02040503050406030204" pitchFamily="18" charset="0"/>
                        <a:ea typeface="Verdana" panose="020B0604030504040204" pitchFamily="34" charset="0"/>
                        <a:cs typeface="+mn-lt"/>
                      </a:rPr>
                      <m:t>=</m:t>
                    </m:r>
                    <m:nary>
                      <m:naryPr>
                        <m:chr m:val="∑"/>
                        <m:limLoc m:val="subSup"/>
                        <m:supHide m:val="on"/>
                        <m:ctrlPr>
                          <a:rPr lang="es-ES" sz="1600" b="0" i="1" smtClean="0">
                            <a:latin typeface="Cambria Math" panose="02040503050406030204" pitchFamily="18" charset="0"/>
                            <a:ea typeface="Verdana" panose="020B0604030504040204" pitchFamily="34" charset="0"/>
                            <a:cs typeface="+mn-lt"/>
                          </a:rPr>
                        </m:ctrlPr>
                      </m:naryPr>
                      <m:sub>
                        <m:r>
                          <m:rPr>
                            <m:brk m:alnAt="9"/>
                          </m:rPr>
                          <a:rPr lang="es-ES" sz="1600" b="0" i="1" smtClean="0">
                            <a:latin typeface="Cambria Math" panose="02040503050406030204" pitchFamily="18" charset="0"/>
                            <a:ea typeface="Verdana" panose="020B0604030504040204" pitchFamily="34" charset="0"/>
                            <a:cs typeface="+mn-lt"/>
                          </a:rPr>
                          <m:t>𝑗</m:t>
                        </m:r>
                        <m:r>
                          <a:rPr lang="es-ES" sz="1600" b="0" i="1" smtClean="0">
                            <a:latin typeface="Cambria Math" panose="02040503050406030204" pitchFamily="18" charset="0"/>
                            <a:ea typeface="Cambria Math" panose="02040503050406030204" pitchFamily="18" charset="0"/>
                            <a:cs typeface="+mn-lt"/>
                          </a:rPr>
                          <m:t>≤1</m:t>
                        </m:r>
                      </m:sub>
                      <m:sup/>
                      <m:e>
                        <m:sSub>
                          <m:sSubPr>
                            <m:ctrlPr>
                              <a:rPr lang="es-ES" sz="1600" b="0" i="1" smtClean="0">
                                <a:latin typeface="Cambria Math" panose="02040503050406030204" pitchFamily="18" charset="0"/>
                                <a:ea typeface="Verdana" panose="020B0604030504040204" pitchFamily="34" charset="0"/>
                                <a:cs typeface="+mn-lt"/>
                              </a:rPr>
                            </m:ctrlPr>
                          </m:sSubPr>
                          <m:e>
                            <m:r>
                              <a:rPr lang="es-ES" sz="1600" b="0" i="1" smtClean="0">
                                <a:latin typeface="Cambria Math" panose="02040503050406030204" pitchFamily="18" charset="0"/>
                                <a:ea typeface="Cambria Math" panose="02040503050406030204" pitchFamily="18" charset="0"/>
                                <a:cs typeface="+mn-lt"/>
                              </a:rPr>
                              <m:t>𝛼</m:t>
                            </m:r>
                          </m:e>
                          <m:sub>
                            <m:r>
                              <a:rPr lang="es-ES" sz="1600" b="0" i="1" smtClean="0">
                                <a:latin typeface="Cambria Math" panose="02040503050406030204" pitchFamily="18" charset="0"/>
                                <a:ea typeface="Verdana" panose="020B0604030504040204" pitchFamily="34" charset="0"/>
                                <a:cs typeface="+mn-lt"/>
                              </a:rPr>
                              <m:t>𝑖𝑗</m:t>
                            </m:r>
                          </m:sub>
                        </m:sSub>
                        <m:sSub>
                          <m:sSubPr>
                            <m:ctrlPr>
                              <a:rPr lang="es-ES" sz="1600" b="0" i="1" smtClean="0">
                                <a:latin typeface="Cambria Math" panose="02040503050406030204" pitchFamily="18" charset="0"/>
                                <a:ea typeface="Verdana" panose="020B0604030504040204" pitchFamily="34" charset="0"/>
                                <a:cs typeface="+mn-lt"/>
                              </a:rPr>
                            </m:ctrlPr>
                          </m:sSubPr>
                          <m:e>
                            <m:r>
                              <a:rPr lang="es-ES" sz="1600" b="0" i="1" smtClean="0">
                                <a:latin typeface="Cambria Math" panose="02040503050406030204" pitchFamily="18" charset="0"/>
                                <a:ea typeface="Verdana" panose="020B0604030504040204" pitchFamily="34" charset="0"/>
                                <a:cs typeface="+mn-lt"/>
                              </a:rPr>
                              <m:t>𝑥</m:t>
                            </m:r>
                          </m:e>
                          <m:sub>
                            <m:r>
                              <a:rPr lang="es-ES" sz="1600" b="0" i="1" smtClean="0">
                                <a:latin typeface="Cambria Math" panose="02040503050406030204" pitchFamily="18" charset="0"/>
                                <a:ea typeface="Verdana" panose="020B0604030504040204" pitchFamily="34" charset="0"/>
                                <a:cs typeface="+mn-lt"/>
                              </a:rPr>
                              <m:t>𝑗</m:t>
                            </m:r>
                          </m:sub>
                        </m:sSub>
                      </m:e>
                    </m:nary>
                  </m:oMath>
                </a14:m>
                <a:r>
                  <a:rPr lang="es-ES" sz="1600" dirty="0">
                    <a:latin typeface="Verdana" panose="020B0604030504040204" pitchFamily="34" charset="0"/>
                    <a:ea typeface="Verdana" panose="020B0604030504040204" pitchFamily="34" charset="0"/>
                    <a:cs typeface="+mn-lt"/>
                  </a:rPr>
                  <a:t>.Se busca entonces obtener una representación de una palabra con base en todo el cuerpo de palabras que la antecedió: </a:t>
                </a:r>
              </a:p>
              <a:p>
                <a:pPr algn="l"/>
                <a:endParaRPr lang="es-ES" sz="1600" dirty="0">
                  <a:latin typeface="Verdana" panose="020B0604030504040204" pitchFamily="34" charset="0"/>
                  <a:ea typeface="Verdana" panose="020B0604030504040204" pitchFamily="34" charset="0"/>
                </a:endParaRPr>
              </a:p>
            </p:txBody>
          </p:sp>
        </mc:Choice>
        <mc:Fallback xmlns="">
          <p:sp>
            <p:nvSpPr>
              <p:cNvPr id="2" name="CuadroTexto 1">
                <a:extLst>
                  <a:ext uri="{FF2B5EF4-FFF2-40B4-BE49-F238E27FC236}">
                    <a16:creationId xmlns:a16="http://schemas.microsoft.com/office/drawing/2014/main" id="{88AD3D14-1011-5796-AE02-ED74B96E08C2}"/>
                  </a:ext>
                </a:extLst>
              </p:cNvPr>
              <p:cNvSpPr txBox="1">
                <a:spLocks noRot="1" noChangeAspect="1" noMove="1" noResize="1" noEditPoints="1" noAdjustHandles="1" noChangeArrowheads="1" noChangeShapeType="1" noTextEdit="1"/>
              </p:cNvSpPr>
              <p:nvPr/>
            </p:nvSpPr>
            <p:spPr>
              <a:xfrm>
                <a:off x="569128" y="1132242"/>
                <a:ext cx="7717179" cy="1351524"/>
              </a:xfrm>
              <a:prstGeom prst="rect">
                <a:avLst/>
              </a:prstGeom>
              <a:blipFill>
                <a:blip r:embed="rId3"/>
                <a:stretch>
                  <a:fillRect l="-395" t="-9050" r="-474"/>
                </a:stretch>
              </a:blipFill>
            </p:spPr>
            <p:txBody>
              <a:bodyPr/>
              <a:lstStyle/>
              <a:p>
                <a:r>
                  <a:rPr lang="es-CO">
                    <a:noFill/>
                  </a:rPr>
                  <a:t> </a:t>
                </a:r>
              </a:p>
            </p:txBody>
          </p:sp>
        </mc:Fallback>
      </mc:AlternateContent>
      <p:pic>
        <p:nvPicPr>
          <p:cNvPr id="4" name="Imagen 3" descr="Gráfico&#10;&#10;El contenido generado por inteligencia artificial puede ser incorrecto.">
            <a:extLst>
              <a:ext uri="{FF2B5EF4-FFF2-40B4-BE49-F238E27FC236}">
                <a16:creationId xmlns:a16="http://schemas.microsoft.com/office/drawing/2014/main" id="{DF24604C-041E-8BDB-55DE-1B526158BF02}"/>
              </a:ext>
            </a:extLst>
          </p:cNvPr>
          <p:cNvPicPr>
            <a:picLocks noChangeAspect="1"/>
          </p:cNvPicPr>
          <p:nvPr/>
        </p:nvPicPr>
        <p:blipFill>
          <a:blip r:embed="rId4"/>
          <a:stretch>
            <a:fillRect/>
          </a:stretch>
        </p:blipFill>
        <p:spPr>
          <a:xfrm>
            <a:off x="2220245" y="2285269"/>
            <a:ext cx="4703509" cy="2734579"/>
          </a:xfrm>
          <a:prstGeom prst="rect">
            <a:avLst/>
          </a:prstGeom>
        </p:spPr>
      </p:pic>
    </p:spTree>
    <p:extLst>
      <p:ext uri="{BB962C8B-B14F-4D97-AF65-F5344CB8AC3E}">
        <p14:creationId xmlns:p14="http://schemas.microsoft.com/office/powerpoint/2010/main" val="151496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6A740-78F9-D904-277D-2FACDBD9DF0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EA78E0D0-02DB-BAA6-6F95-E8DF50A32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3" name="TextBox 6">
                <a:extLst>
                  <a:ext uri="{FF2B5EF4-FFF2-40B4-BE49-F238E27FC236}">
                    <a16:creationId xmlns:a16="http://schemas.microsoft.com/office/drawing/2014/main" id="{786C3D6C-D21D-7916-99E0-79425B12D87A}"/>
                  </a:ext>
                </a:extLst>
              </p:cNvPr>
              <p:cNvSpPr txBox="1"/>
              <p:nvPr/>
            </p:nvSpPr>
            <p:spPr>
              <a:xfrm>
                <a:off x="1920070" y="1626333"/>
                <a:ext cx="5303859" cy="2233304"/>
              </a:xfrm>
              <a:prstGeom prst="rect">
                <a:avLst/>
              </a:prstGeom>
              <a:noFill/>
            </p:spPr>
            <p:txBody>
              <a:bodyPr wrap="square" lIns="91440" tIns="45720" rIns="91440" bIns="45720" rtlCol="0" anchor="t">
                <a:spAutoFit/>
              </a:bodyPr>
              <a:lstStyle/>
              <a:p>
                <a:r>
                  <a:rPr lang="es-ES" sz="1400" dirty="0">
                    <a:latin typeface="Verdana" panose="020B0604030504040204" pitchFamily="34" charset="0"/>
                    <a:ea typeface="Verdana" panose="020B0604030504040204" pitchFamily="34" charset="0"/>
                    <a:cs typeface="+mn-lt"/>
                  </a:rPr>
                  <a:t>Estos pesos del mecanismo de </a:t>
                </a:r>
                <a:r>
                  <a:rPr lang="es-ES" sz="1400" dirty="0" err="1">
                    <a:latin typeface="Verdana" panose="020B0604030504040204" pitchFamily="34" charset="0"/>
                    <a:ea typeface="Verdana" panose="020B0604030504040204" pitchFamily="34" charset="0"/>
                    <a:cs typeface="+mn-lt"/>
                  </a:rPr>
                  <a:t>self-attention</a:t>
                </a:r>
                <a:r>
                  <a:rPr lang="es-ES" sz="1400" dirty="0">
                    <a:latin typeface="Verdana" panose="020B0604030504040204" pitchFamily="34" charset="0"/>
                    <a:ea typeface="Verdana" panose="020B0604030504040204" pitchFamily="34" charset="0"/>
                    <a:cs typeface="+mn-lt"/>
                  </a:rPr>
                  <a:t> se calcularían inicialmente con el producto punto y después se los sometería a la función de </a:t>
                </a:r>
                <a:r>
                  <a:rPr lang="es-ES" sz="1400" dirty="0" err="1">
                    <a:latin typeface="Verdana" panose="020B0604030504040204" pitchFamily="34" charset="0"/>
                    <a:ea typeface="Verdana" panose="020B0604030504040204" pitchFamily="34" charset="0"/>
                    <a:cs typeface="+mn-lt"/>
                  </a:rPr>
                  <a:t>softmax</a:t>
                </a:r>
                <a:r>
                  <a:rPr lang="es-ES" sz="1400" dirty="0">
                    <a:latin typeface="Verdana" panose="020B0604030504040204" pitchFamily="34" charset="0"/>
                    <a:ea typeface="Verdana" panose="020B0604030504040204" pitchFamily="34" charset="0"/>
                    <a:cs typeface="+mn-lt"/>
                  </a:rPr>
                  <a:t> en miras a tener pesos que sumen en total 1. </a:t>
                </a:r>
              </a:p>
              <a:p>
                <a:endParaRPr lang="es-ES" sz="1400" dirty="0">
                  <a:latin typeface="Verdana" panose="020B0604030504040204" pitchFamily="34" charset="0"/>
                  <a:ea typeface="Verdana" panose="020B0604030504040204" pitchFamily="34" charset="0"/>
                  <a:cs typeface="+mn-lt"/>
                </a:endParaRPr>
              </a:p>
              <a:p>
                <a:endParaRPr lang="es-ES" sz="1400" dirty="0">
                  <a:latin typeface="Verdana" panose="020B0604030504040204" pitchFamily="34" charset="0"/>
                  <a:ea typeface="Verdana" panose="020B0604030504040204" pitchFamily="34" charset="0"/>
                  <a:cs typeface="+mn-lt"/>
                </a:endParaRPr>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Verdana" panose="020B0604030504040204" pitchFamily="34" charset="0"/>
                          <a:cs typeface="+mn-lt"/>
                        </a:rPr>
                        <m:t>𝑠𝑐𝑜𝑟𝑒</m:t>
                      </m:r>
                      <m:d>
                        <m:dPr>
                          <m:ctrlPr>
                            <a:rPr lang="es-ES" b="0" i="1" smtClean="0">
                              <a:latin typeface="Cambria Math" panose="02040503050406030204" pitchFamily="18" charset="0"/>
                              <a:ea typeface="Verdana" panose="020B0604030504040204" pitchFamily="34" charset="0"/>
                              <a:cs typeface="+mn-lt"/>
                            </a:rPr>
                          </m:ctrlPr>
                        </m:dPr>
                        <m:e>
                          <m:sSub>
                            <m:sSubPr>
                              <m:ctrlPr>
                                <a:rPr lang="es-ES" b="0" i="1" smtClean="0">
                                  <a:latin typeface="Cambria Math" panose="02040503050406030204" pitchFamily="18" charset="0"/>
                                  <a:ea typeface="Verdana" panose="020B0604030504040204" pitchFamily="34" charset="0"/>
                                  <a:cs typeface="+mn-lt"/>
                                </a:rPr>
                              </m:ctrlPr>
                            </m:sSubPr>
                            <m:e>
                              <m:r>
                                <a:rPr lang="es-ES" b="0" i="1" smtClean="0">
                                  <a:latin typeface="Cambria Math" panose="02040503050406030204" pitchFamily="18" charset="0"/>
                                  <a:ea typeface="Verdana" panose="020B0604030504040204" pitchFamily="34" charset="0"/>
                                  <a:cs typeface="+mn-lt"/>
                                </a:rPr>
                                <m:t>𝑥</m:t>
                              </m:r>
                            </m:e>
                            <m:sub>
                              <m:r>
                                <a:rPr lang="es-ES" b="0" i="1" smtClean="0">
                                  <a:latin typeface="Cambria Math" panose="02040503050406030204" pitchFamily="18" charset="0"/>
                                  <a:ea typeface="Verdana" panose="020B0604030504040204" pitchFamily="34" charset="0"/>
                                  <a:cs typeface="+mn-lt"/>
                                </a:rPr>
                                <m:t>𝑖</m:t>
                              </m:r>
                            </m:sub>
                          </m:sSub>
                          <m:r>
                            <a:rPr lang="es-ES" b="0" i="1" smtClean="0">
                              <a:latin typeface="Cambria Math" panose="02040503050406030204" pitchFamily="18" charset="0"/>
                              <a:ea typeface="Verdana" panose="020B0604030504040204" pitchFamily="34" charset="0"/>
                              <a:cs typeface="+mn-lt"/>
                            </a:rPr>
                            <m:t>,</m:t>
                          </m:r>
                          <m:sSub>
                            <m:sSubPr>
                              <m:ctrlPr>
                                <a:rPr lang="es-ES" b="0" i="1" smtClean="0">
                                  <a:latin typeface="Cambria Math" panose="02040503050406030204" pitchFamily="18" charset="0"/>
                                  <a:ea typeface="Verdana" panose="020B0604030504040204" pitchFamily="34" charset="0"/>
                                  <a:cs typeface="+mn-lt"/>
                                </a:rPr>
                              </m:ctrlPr>
                            </m:sSubPr>
                            <m:e>
                              <m:r>
                                <a:rPr lang="es-ES" b="0" i="1" smtClean="0">
                                  <a:latin typeface="Cambria Math" panose="02040503050406030204" pitchFamily="18" charset="0"/>
                                  <a:ea typeface="Verdana" panose="020B0604030504040204" pitchFamily="34" charset="0"/>
                                  <a:cs typeface="+mn-lt"/>
                                </a:rPr>
                                <m:t>𝑥</m:t>
                              </m:r>
                            </m:e>
                            <m:sub>
                              <m:r>
                                <a:rPr lang="es-ES" b="0" i="1" smtClean="0">
                                  <a:latin typeface="Cambria Math" panose="02040503050406030204" pitchFamily="18" charset="0"/>
                                  <a:ea typeface="Verdana" panose="020B0604030504040204" pitchFamily="34" charset="0"/>
                                  <a:cs typeface="+mn-lt"/>
                                </a:rPr>
                                <m:t>𝑗</m:t>
                              </m:r>
                            </m:sub>
                          </m:sSub>
                        </m:e>
                      </m:d>
                      <m:r>
                        <a:rPr lang="es-ES" b="0" i="1" smtClean="0">
                          <a:latin typeface="Cambria Math" panose="02040503050406030204" pitchFamily="18" charset="0"/>
                          <a:ea typeface="Verdana" panose="020B0604030504040204" pitchFamily="34" charset="0"/>
                          <a:cs typeface="+mn-lt"/>
                        </a:rPr>
                        <m:t>=</m:t>
                      </m:r>
                      <m:sSub>
                        <m:sSubPr>
                          <m:ctrlPr>
                            <a:rPr lang="es-ES" i="1">
                              <a:latin typeface="Cambria Math" panose="02040503050406030204" pitchFamily="18" charset="0"/>
                              <a:ea typeface="Verdana" panose="020B0604030504040204" pitchFamily="34" charset="0"/>
                              <a:cs typeface="+mn-lt"/>
                            </a:rPr>
                          </m:ctrlPr>
                        </m:sSubPr>
                        <m:e>
                          <m:r>
                            <a:rPr lang="es-ES" i="1">
                              <a:latin typeface="Cambria Math" panose="02040503050406030204" pitchFamily="18" charset="0"/>
                              <a:ea typeface="Verdana" panose="020B0604030504040204" pitchFamily="34" charset="0"/>
                              <a:cs typeface="+mn-lt"/>
                            </a:rPr>
                            <m:t>𝑥</m:t>
                          </m:r>
                        </m:e>
                        <m:sub>
                          <m:r>
                            <a:rPr lang="es-ES" i="1">
                              <a:latin typeface="Cambria Math" panose="02040503050406030204" pitchFamily="18" charset="0"/>
                              <a:ea typeface="Verdana" panose="020B0604030504040204" pitchFamily="34" charset="0"/>
                              <a:cs typeface="+mn-lt"/>
                            </a:rPr>
                            <m:t>𝑖</m:t>
                          </m:r>
                        </m:sub>
                      </m:sSub>
                      <m:sSub>
                        <m:sSubPr>
                          <m:ctrlPr>
                            <a:rPr lang="es-ES" i="1">
                              <a:latin typeface="Cambria Math" panose="02040503050406030204" pitchFamily="18" charset="0"/>
                              <a:ea typeface="Verdana" panose="020B0604030504040204" pitchFamily="34" charset="0"/>
                              <a:cs typeface="+mn-lt"/>
                            </a:rPr>
                          </m:ctrlPr>
                        </m:sSubPr>
                        <m:e>
                          <m:r>
                            <a:rPr lang="es-ES" i="1">
                              <a:latin typeface="Cambria Math" panose="02040503050406030204" pitchFamily="18" charset="0"/>
                              <a:ea typeface="Verdana" panose="020B0604030504040204" pitchFamily="34" charset="0"/>
                              <a:cs typeface="+mn-lt"/>
                            </a:rPr>
                            <m:t>𝑥</m:t>
                          </m:r>
                        </m:e>
                        <m:sub>
                          <m:r>
                            <a:rPr lang="es-ES" i="1">
                              <a:latin typeface="Cambria Math" panose="02040503050406030204" pitchFamily="18" charset="0"/>
                              <a:ea typeface="Verdana" panose="020B0604030504040204" pitchFamily="34" charset="0"/>
                              <a:cs typeface="+mn-lt"/>
                            </a:rPr>
                            <m:t>𝑗</m:t>
                          </m:r>
                        </m:sub>
                      </m:sSub>
                    </m:oMath>
                  </m:oMathPara>
                </a14:m>
                <a:endParaRPr lang="es-ES" dirty="0">
                  <a:latin typeface="Verdana" panose="020B0604030504040204" pitchFamily="34" charset="0"/>
                  <a:ea typeface="Verdana" panose="020B0604030504040204" pitchFamily="34" charset="0"/>
                  <a:cs typeface="+mn-lt"/>
                </a:endParaRPr>
              </a:p>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Verdana" panose="020B0604030504040204" pitchFamily="34" charset="0"/>
                              <a:cs typeface="+mn-lt"/>
                            </a:rPr>
                          </m:ctrlPr>
                        </m:sSubPr>
                        <m:e>
                          <m:r>
                            <a:rPr lang="es-ES" i="1" smtClean="0">
                              <a:latin typeface="Cambria Math" panose="02040503050406030204" pitchFamily="18" charset="0"/>
                              <a:ea typeface="Cambria Math" panose="02040503050406030204" pitchFamily="18" charset="0"/>
                              <a:cs typeface="+mn-lt"/>
                            </a:rPr>
                            <m:t>𝛼</m:t>
                          </m:r>
                        </m:e>
                        <m:sub>
                          <m:r>
                            <a:rPr lang="es-ES" b="0" i="1" smtClean="0">
                              <a:latin typeface="Cambria Math" panose="02040503050406030204" pitchFamily="18" charset="0"/>
                              <a:ea typeface="Verdana" panose="020B0604030504040204" pitchFamily="34" charset="0"/>
                              <a:cs typeface="+mn-lt"/>
                            </a:rPr>
                            <m:t>𝑖𝑗</m:t>
                          </m:r>
                        </m:sub>
                      </m:sSub>
                      <m:r>
                        <a:rPr lang="es-ES" b="0" i="1" smtClean="0">
                          <a:latin typeface="Cambria Math" panose="02040503050406030204" pitchFamily="18" charset="0"/>
                          <a:ea typeface="Verdana" panose="020B0604030504040204" pitchFamily="34" charset="0"/>
                          <a:cs typeface="+mn-lt"/>
                        </a:rPr>
                        <m:t>=</m:t>
                      </m:r>
                      <m:r>
                        <a:rPr lang="es-ES" b="0" i="1" smtClean="0">
                          <a:latin typeface="Cambria Math" panose="02040503050406030204" pitchFamily="18" charset="0"/>
                          <a:ea typeface="Verdana" panose="020B0604030504040204" pitchFamily="34" charset="0"/>
                          <a:cs typeface="+mn-lt"/>
                        </a:rPr>
                        <m:t>𝑠𝑜𝑓𝑡𝑚𝑎𝑥</m:t>
                      </m:r>
                      <m:r>
                        <a:rPr lang="es-ES" b="0" i="1" smtClean="0">
                          <a:latin typeface="Cambria Math" panose="02040503050406030204" pitchFamily="18" charset="0"/>
                          <a:ea typeface="Verdana" panose="020B0604030504040204" pitchFamily="34" charset="0"/>
                          <a:cs typeface="+mn-lt"/>
                        </a:rPr>
                        <m:t>(</m:t>
                      </m:r>
                      <m:r>
                        <a:rPr lang="es-ES" b="0" i="1" smtClean="0">
                          <a:latin typeface="Cambria Math" panose="02040503050406030204" pitchFamily="18" charset="0"/>
                          <a:ea typeface="Verdana" panose="020B0604030504040204" pitchFamily="34" charset="0"/>
                          <a:cs typeface="+mn-lt"/>
                        </a:rPr>
                        <m:t>𝑠𝑐𝑜𝑟𝑒</m:t>
                      </m:r>
                      <m:d>
                        <m:dPr>
                          <m:ctrlPr>
                            <a:rPr lang="es-ES" b="0" i="1" smtClean="0">
                              <a:latin typeface="Cambria Math" panose="02040503050406030204" pitchFamily="18" charset="0"/>
                              <a:ea typeface="Verdana" panose="020B0604030504040204" pitchFamily="34" charset="0"/>
                              <a:cs typeface="+mn-lt"/>
                            </a:rPr>
                          </m:ctrlPr>
                        </m:dPr>
                        <m:e>
                          <m:sSub>
                            <m:sSubPr>
                              <m:ctrlPr>
                                <a:rPr lang="es-ES" i="1">
                                  <a:latin typeface="Cambria Math" panose="02040503050406030204" pitchFamily="18" charset="0"/>
                                  <a:ea typeface="Verdana" panose="020B0604030504040204" pitchFamily="34" charset="0"/>
                                  <a:cs typeface="+mn-lt"/>
                                </a:rPr>
                              </m:ctrlPr>
                            </m:sSubPr>
                            <m:e>
                              <m:r>
                                <a:rPr lang="es-ES" i="1">
                                  <a:latin typeface="Cambria Math" panose="02040503050406030204" pitchFamily="18" charset="0"/>
                                  <a:ea typeface="Verdana" panose="020B0604030504040204" pitchFamily="34" charset="0"/>
                                  <a:cs typeface="+mn-lt"/>
                                </a:rPr>
                                <m:t>𝑥</m:t>
                              </m:r>
                            </m:e>
                            <m:sub>
                              <m:r>
                                <a:rPr lang="es-ES" i="1">
                                  <a:latin typeface="Cambria Math" panose="02040503050406030204" pitchFamily="18" charset="0"/>
                                  <a:ea typeface="Verdana" panose="020B0604030504040204" pitchFamily="34" charset="0"/>
                                  <a:cs typeface="+mn-lt"/>
                                </a:rPr>
                                <m:t>𝑖</m:t>
                              </m:r>
                            </m:sub>
                          </m:sSub>
                          <m:sSub>
                            <m:sSubPr>
                              <m:ctrlPr>
                                <a:rPr lang="es-ES" i="1">
                                  <a:latin typeface="Cambria Math" panose="02040503050406030204" pitchFamily="18" charset="0"/>
                                  <a:ea typeface="Verdana" panose="020B0604030504040204" pitchFamily="34" charset="0"/>
                                  <a:cs typeface="+mn-lt"/>
                                </a:rPr>
                              </m:ctrlPr>
                            </m:sSubPr>
                            <m:e>
                              <m:r>
                                <a:rPr lang="es-ES" i="1">
                                  <a:latin typeface="Cambria Math" panose="02040503050406030204" pitchFamily="18" charset="0"/>
                                  <a:ea typeface="Verdana" panose="020B0604030504040204" pitchFamily="34" charset="0"/>
                                  <a:cs typeface="+mn-lt"/>
                                </a:rPr>
                                <m:t>𝑥</m:t>
                              </m:r>
                            </m:e>
                            <m:sub>
                              <m:r>
                                <a:rPr lang="es-ES" i="1">
                                  <a:latin typeface="Cambria Math" panose="02040503050406030204" pitchFamily="18" charset="0"/>
                                  <a:ea typeface="Verdana" panose="020B0604030504040204" pitchFamily="34" charset="0"/>
                                  <a:cs typeface="+mn-lt"/>
                                </a:rPr>
                                <m:t>𝑗</m:t>
                              </m:r>
                            </m:sub>
                          </m:sSub>
                        </m:e>
                      </m:d>
                      <m:r>
                        <a:rPr lang="es-ES" b="0" i="1" smtClean="0">
                          <a:latin typeface="Cambria Math" panose="02040503050406030204" pitchFamily="18" charset="0"/>
                          <a:ea typeface="Verdana" panose="020B0604030504040204" pitchFamily="34" charset="0"/>
                          <a:cs typeface="+mn-lt"/>
                        </a:rPr>
                        <m:t>)</m:t>
                      </m:r>
                    </m:oMath>
                  </m:oMathPara>
                </a14:m>
                <a:endParaRPr lang="es-ES" dirty="0">
                  <a:latin typeface="Verdana" panose="020B0604030504040204" pitchFamily="34" charset="0"/>
                  <a:ea typeface="Verdana" panose="020B0604030504040204" pitchFamily="34" charset="0"/>
                  <a:cs typeface="+mn-lt"/>
                </a:endParaRPr>
              </a:p>
              <a:p>
                <a:pPr>
                  <a:lnSpc>
                    <a:spcPct val="107000"/>
                  </a:lnSpc>
                  <a:spcAft>
                    <a:spcPts val="800"/>
                  </a:spcAft>
                </a:pPr>
                <a:endParaRPr lang="es-ES" sz="1400" dirty="0">
                  <a:latin typeface="Verdana" panose="020B0604030504040204" pitchFamily="34" charset="0"/>
                  <a:ea typeface="Verdana" panose="020B0604030504040204" pitchFamily="34" charset="0"/>
                  <a:cs typeface="Times New Roman" panose="02020603050405020304" pitchFamily="18" charset="0"/>
                </a:endParaRPr>
              </a:p>
            </p:txBody>
          </p:sp>
        </mc:Choice>
        <mc:Fallback xmlns="">
          <p:sp>
            <p:nvSpPr>
              <p:cNvPr id="3" name="TextBox 6">
                <a:extLst>
                  <a:ext uri="{FF2B5EF4-FFF2-40B4-BE49-F238E27FC236}">
                    <a16:creationId xmlns:a16="http://schemas.microsoft.com/office/drawing/2014/main" id="{786C3D6C-D21D-7916-99E0-79425B12D87A}"/>
                  </a:ext>
                </a:extLst>
              </p:cNvPr>
              <p:cNvSpPr txBox="1">
                <a:spLocks noRot="1" noChangeAspect="1" noMove="1" noResize="1" noEditPoints="1" noAdjustHandles="1" noChangeArrowheads="1" noChangeShapeType="1" noTextEdit="1"/>
              </p:cNvSpPr>
              <p:nvPr/>
            </p:nvSpPr>
            <p:spPr>
              <a:xfrm>
                <a:off x="1920070" y="1626333"/>
                <a:ext cx="5303859" cy="2233304"/>
              </a:xfrm>
              <a:prstGeom prst="rect">
                <a:avLst/>
              </a:prstGeom>
              <a:blipFill>
                <a:blip r:embed="rId3"/>
                <a:stretch>
                  <a:fillRect l="-345" t="-546" r="-575"/>
                </a:stretch>
              </a:blipFill>
            </p:spPr>
            <p:txBody>
              <a:bodyPr/>
              <a:lstStyle/>
              <a:p>
                <a:r>
                  <a:rPr lang="es-CO">
                    <a:noFill/>
                  </a:rPr>
                  <a:t> </a:t>
                </a:r>
              </a:p>
            </p:txBody>
          </p:sp>
        </mc:Fallback>
      </mc:AlternateContent>
      <p:sp>
        <p:nvSpPr>
          <p:cNvPr id="4" name="TextBox 1">
            <a:extLst>
              <a:ext uri="{FF2B5EF4-FFF2-40B4-BE49-F238E27FC236}">
                <a16:creationId xmlns:a16="http://schemas.microsoft.com/office/drawing/2014/main" id="{8DC8F2F8-AA72-B4F6-E3F3-43F221B913EB}"/>
              </a:ext>
            </a:extLst>
          </p:cNvPr>
          <p:cNvSpPr txBox="1"/>
          <p:nvPr/>
        </p:nvSpPr>
        <p:spPr>
          <a:xfrm>
            <a:off x="1666711" y="520779"/>
            <a:ext cx="5810576"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panose="020B0604030504040204" pitchFamily="34" charset="0"/>
                <a:ea typeface="Verdana" panose="020B0604030504040204" pitchFamily="34" charset="0"/>
              </a:rPr>
              <a:t>Atención (simplificado)</a:t>
            </a:r>
            <a:endParaRPr lang="es-ES" dirty="0">
              <a:solidFill>
                <a:srgbClr val="24367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42531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4A125-8EC6-0DB6-E834-0DA576EF526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3539C29-4B66-52EB-F694-F4A471C4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505A1AD8-4CE4-743E-EF71-1B65B6EB65D2}"/>
              </a:ext>
            </a:extLst>
          </p:cNvPr>
          <p:cNvSpPr txBox="1"/>
          <p:nvPr/>
        </p:nvSpPr>
        <p:spPr>
          <a:xfrm>
            <a:off x="1357595" y="432972"/>
            <a:ext cx="5810576"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panose="020B0604030504040204" pitchFamily="34" charset="0"/>
                <a:ea typeface="Verdana" panose="020B0604030504040204" pitchFamily="34" charset="0"/>
              </a:rPr>
              <a:t>Atención (Completo)</a:t>
            </a:r>
            <a:endParaRPr lang="es-ES" dirty="0">
              <a:solidFill>
                <a:srgbClr val="243671"/>
              </a:solidFill>
              <a:latin typeface="Verdana" panose="020B0604030504040204" pitchFamily="34" charset="0"/>
              <a:ea typeface="Verdana" panose="020B0604030504040204" pitchFamily="34" charset="0"/>
            </a:endParaRPr>
          </a:p>
        </p:txBody>
      </p:sp>
      <p:sp>
        <p:nvSpPr>
          <p:cNvPr id="5" name="CuadroTexto 4">
            <a:extLst>
              <a:ext uri="{FF2B5EF4-FFF2-40B4-BE49-F238E27FC236}">
                <a16:creationId xmlns:a16="http://schemas.microsoft.com/office/drawing/2014/main" id="{BFC8AD95-B712-0A1E-EA17-69ACAD579DB0}"/>
              </a:ext>
            </a:extLst>
          </p:cNvPr>
          <p:cNvSpPr txBox="1"/>
          <p:nvPr/>
        </p:nvSpPr>
        <p:spPr>
          <a:xfrm>
            <a:off x="982024" y="1160095"/>
            <a:ext cx="6561717"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a:latin typeface="Verdana"/>
                <a:ea typeface="Verdana"/>
                <a:cs typeface="+mn-lt"/>
              </a:rPr>
              <a:t>No obstante para representar de forma mas realista el mecanismo de atención, es necesario tener una representación del vector de entrada por medio de las siguientes tres matrices: </a:t>
            </a:r>
            <a:endParaRPr lang="es-ES" sz="1600">
              <a:solidFill>
                <a:srgbClr val="FFFFFF"/>
              </a:solidFill>
              <a:latin typeface="Cambria Math"/>
              <a:ea typeface="Cambria Math"/>
            </a:endParaRPr>
          </a:p>
          <a:p>
            <a:endParaRPr lang="es-ES" sz="1600" dirty="0">
              <a:latin typeface="Verdana" panose="020B0604030504040204" pitchFamily="34" charset="0"/>
              <a:ea typeface="Verdana" panose="020B0604030504040204" pitchFamily="34" charset="0"/>
            </a:endParaRPr>
          </a:p>
          <a:p>
            <a:endParaRPr lang="es-ES" sz="1600" dirty="0">
              <a:latin typeface="Verdana" panose="020B0604030504040204" pitchFamily="34" charset="0"/>
              <a:ea typeface="Verdana" panose="020B0604030504040204" pitchFamily="34" charset="0"/>
              <a:cs typeface="+mn-lt"/>
            </a:endParaRPr>
          </a:p>
          <a:p>
            <a:endParaRPr lang="es-ES" sz="1600" dirty="0">
              <a:latin typeface="Verdana"/>
              <a:ea typeface="Verdana"/>
              <a:cs typeface="+mn-lt"/>
            </a:endParaRPr>
          </a:p>
          <a:p>
            <a:r>
              <a:rPr lang="es-ES" sz="1600" dirty="0">
                <a:latin typeface="Verdana"/>
                <a:ea typeface="Verdana"/>
                <a:cs typeface="+mn-lt"/>
              </a:rPr>
              <a:t>En el caso del </a:t>
            </a:r>
            <a:r>
              <a:rPr lang="es-ES" sz="1600" err="1">
                <a:latin typeface="Verdana"/>
                <a:ea typeface="Verdana"/>
                <a:cs typeface="+mn-lt"/>
              </a:rPr>
              <a:t>Query</a:t>
            </a:r>
            <a:r>
              <a:rPr lang="es-ES" sz="1600" dirty="0">
                <a:latin typeface="Verdana"/>
                <a:ea typeface="Verdana"/>
                <a:cs typeface="+mn-lt"/>
              </a:rPr>
              <a:t>, se lo esta definiendo en su rol de elemento actual que será comparado con los inputs que lo preceden.</a:t>
            </a:r>
            <a:endParaRPr lang="es-ES" sz="1600">
              <a:latin typeface="Verdana"/>
              <a:ea typeface="Verdana"/>
            </a:endParaRPr>
          </a:p>
          <a:p>
            <a:r>
              <a:rPr lang="es-ES" sz="1600" dirty="0">
                <a:latin typeface="Verdana"/>
                <a:ea typeface="Verdana"/>
                <a:cs typeface="+mn-lt"/>
              </a:rPr>
              <a:t>El </a:t>
            </a:r>
            <a:r>
              <a:rPr lang="es-ES" sz="1600" err="1">
                <a:latin typeface="Verdana"/>
                <a:ea typeface="Verdana"/>
                <a:cs typeface="+mn-lt"/>
              </a:rPr>
              <a:t>key</a:t>
            </a:r>
            <a:r>
              <a:rPr lang="es-ES" sz="1600" dirty="0">
                <a:latin typeface="Verdana"/>
                <a:ea typeface="Verdana"/>
                <a:cs typeface="+mn-lt"/>
              </a:rPr>
              <a:t>, se lo está definiendo en su rol de elemento que será comparado con los anteriores pesos. </a:t>
            </a:r>
            <a:endParaRPr lang="es-ES" sz="1600" dirty="0">
              <a:latin typeface="Verdana"/>
              <a:ea typeface="Verdana"/>
            </a:endParaRPr>
          </a:p>
          <a:p>
            <a:r>
              <a:rPr lang="es-ES" sz="1600" dirty="0">
                <a:latin typeface="Verdana"/>
                <a:ea typeface="Verdana"/>
                <a:cs typeface="+mn-lt"/>
              </a:rPr>
              <a:t> Y finalmente, propiamente el valor con el significado contextualizado que tenga la palabra. </a:t>
            </a:r>
            <a:endParaRPr lang="es-ES" sz="1600" dirty="0">
              <a:latin typeface="Verdana"/>
              <a:ea typeface="Verdana"/>
            </a:endParaRPr>
          </a:p>
          <a:p>
            <a:endParaRPr lang="es-ES" dirty="0">
              <a:latin typeface="Verdana" panose="020B0604030504040204" pitchFamily="34" charset="0"/>
              <a:ea typeface="Verdana" panose="020B0604030504040204" pitchFamily="34" charset="0"/>
            </a:endParaRPr>
          </a:p>
        </p:txBody>
      </p:sp>
      <p:pic>
        <p:nvPicPr>
          <p:cNvPr id="3" name="Imagen 2" descr="Texto&#10;&#10;El contenido generado por inteligencia artificial puede ser incorrecto.">
            <a:extLst>
              <a:ext uri="{FF2B5EF4-FFF2-40B4-BE49-F238E27FC236}">
                <a16:creationId xmlns:a16="http://schemas.microsoft.com/office/drawing/2014/main" id="{4C18D25A-2F8A-8002-32A5-203E5850A1C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468886" y="1924645"/>
            <a:ext cx="1581150" cy="990600"/>
          </a:xfrm>
          <a:prstGeom prst="rect">
            <a:avLst/>
          </a:prstGeom>
        </p:spPr>
      </p:pic>
    </p:spTree>
    <p:extLst>
      <p:ext uri="{BB962C8B-B14F-4D97-AF65-F5344CB8AC3E}">
        <p14:creationId xmlns:p14="http://schemas.microsoft.com/office/powerpoint/2010/main" val="3078356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4BC23EBB-745B-AB79-6366-63D3B6CB6723}"/>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0DD8CE13-2933-813F-9B82-4C6183F48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C89BA8A0-C360-CF97-55AE-DD1B0BAC5AB7}"/>
              </a:ext>
            </a:extLst>
          </p:cNvPr>
          <p:cNvSpPr/>
          <p:nvPr/>
        </p:nvSpPr>
        <p:spPr>
          <a:xfrm>
            <a:off x="3915599" y="38435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1">
            <a:extLst>
              <a:ext uri="{FF2B5EF4-FFF2-40B4-BE49-F238E27FC236}">
                <a16:creationId xmlns:a16="http://schemas.microsoft.com/office/drawing/2014/main" id="{1A02336B-742A-463A-702D-8058F8B1261A}"/>
              </a:ext>
            </a:extLst>
          </p:cNvPr>
          <p:cNvSpPr txBox="1"/>
          <p:nvPr/>
        </p:nvSpPr>
        <p:spPr>
          <a:xfrm>
            <a:off x="770602" y="383171"/>
            <a:ext cx="6646899" cy="523220"/>
          </a:xfrm>
          <a:prstGeom prst="rect">
            <a:avLst/>
          </a:prstGeom>
          <a:noFill/>
        </p:spPr>
        <p:txBody>
          <a:bodyPr wrap="square" lIns="91440" tIns="45720" rIns="91440" bIns="45720" rtlCol="0" anchor="t">
            <a:spAutoFit/>
          </a:bodyPr>
          <a:lstStyle/>
          <a:p>
            <a:r>
              <a:rPr lang="es-CO" sz="2800" b="1" dirty="0">
                <a:solidFill>
                  <a:srgbClr val="243671"/>
                </a:solidFill>
                <a:latin typeface="Verdana"/>
                <a:ea typeface="Verdana"/>
              </a:rPr>
              <a:t>Definición de Deep </a:t>
            </a:r>
            <a:r>
              <a:rPr lang="es-CO" sz="2800" b="1" err="1">
                <a:solidFill>
                  <a:srgbClr val="243671"/>
                </a:solidFill>
                <a:latin typeface="Verdana"/>
                <a:ea typeface="Verdana"/>
              </a:rPr>
              <a:t>Learning</a:t>
            </a:r>
            <a:r>
              <a:rPr lang="es-CO" sz="2800" b="1">
                <a:solidFill>
                  <a:srgbClr val="243671"/>
                </a:solidFill>
                <a:latin typeface="Verdana"/>
                <a:ea typeface="Verdana"/>
              </a:rPr>
              <a:t>✍</a:t>
            </a:r>
            <a:endParaRPr lang="es-CO" sz="2800" dirty="0" err="1">
              <a:solidFill>
                <a:srgbClr val="243671"/>
              </a:solidFill>
              <a:latin typeface="Verdana"/>
              <a:ea typeface="Verdana"/>
            </a:endParaRPr>
          </a:p>
        </p:txBody>
      </p:sp>
      <p:sp>
        <p:nvSpPr>
          <p:cNvPr id="2" name="CuadroTexto 1">
            <a:extLst>
              <a:ext uri="{FF2B5EF4-FFF2-40B4-BE49-F238E27FC236}">
                <a16:creationId xmlns:a16="http://schemas.microsoft.com/office/drawing/2014/main" id="{18A07121-8219-6643-7432-076CD8E6A16D}"/>
              </a:ext>
            </a:extLst>
          </p:cNvPr>
          <p:cNvSpPr txBox="1"/>
          <p:nvPr/>
        </p:nvSpPr>
        <p:spPr>
          <a:xfrm>
            <a:off x="769997" y="1584632"/>
            <a:ext cx="3091149"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i="1">
                <a:latin typeface="Verdana"/>
                <a:ea typeface="Verdana"/>
              </a:rPr>
              <a:t>Deep </a:t>
            </a:r>
            <a:r>
              <a:rPr lang="es-CO" sz="1600" i="1" err="1">
                <a:latin typeface="Verdana"/>
                <a:ea typeface="Verdana"/>
              </a:rPr>
              <a:t>Learning</a:t>
            </a:r>
            <a:r>
              <a:rPr lang="es-CO" sz="1600">
                <a:latin typeface="Verdana"/>
                <a:ea typeface="Verdana"/>
              </a:rPr>
              <a:t> lo podemos entender como una rama de los modelos de Aprendizaje de Máquinas (ML), que se centra en el uso de modelos de redes neuronales para responder a problemas de ‘Regresión’, ‘Clasificación’, ‘</a:t>
            </a:r>
            <a:r>
              <a:rPr lang="es-CO" sz="1600" err="1">
                <a:latin typeface="Verdana"/>
                <a:ea typeface="Verdana"/>
              </a:rPr>
              <a:t>Clusterización</a:t>
            </a:r>
            <a:r>
              <a:rPr lang="es-CO" sz="1600">
                <a:latin typeface="Verdana"/>
                <a:ea typeface="Verdana"/>
              </a:rPr>
              <a:t>’ o ‘Identificación de patrones’. </a:t>
            </a:r>
            <a:endParaRPr lang="es-ES" sz="1600">
              <a:latin typeface="Verdana"/>
              <a:ea typeface="Verdana"/>
            </a:endParaRPr>
          </a:p>
          <a:p>
            <a:pPr algn="l"/>
            <a:endParaRPr lang="es-ES" sz="1600">
              <a:latin typeface="Verdana"/>
              <a:ea typeface="Verdana"/>
            </a:endParaRPr>
          </a:p>
        </p:txBody>
      </p:sp>
      <p:pic>
        <p:nvPicPr>
          <p:cNvPr id="6" name="Imagen 5" descr="What are Neural Networks and What are Their Applications? - Qtravel.ai Blog">
            <a:extLst>
              <a:ext uri="{FF2B5EF4-FFF2-40B4-BE49-F238E27FC236}">
                <a16:creationId xmlns:a16="http://schemas.microsoft.com/office/drawing/2014/main" id="{22F6A154-4B97-78DF-E679-9A5EB4C0D076}"/>
              </a:ext>
            </a:extLst>
          </p:cNvPr>
          <p:cNvPicPr>
            <a:picLocks noChangeAspect="1"/>
          </p:cNvPicPr>
          <p:nvPr/>
        </p:nvPicPr>
        <p:blipFill>
          <a:blip r:embed="rId4"/>
          <a:stretch>
            <a:fillRect/>
          </a:stretch>
        </p:blipFill>
        <p:spPr>
          <a:xfrm>
            <a:off x="4172594" y="1285489"/>
            <a:ext cx="4752975" cy="3514725"/>
          </a:xfrm>
          <a:prstGeom prst="rect">
            <a:avLst/>
          </a:prstGeom>
        </p:spPr>
      </p:pic>
    </p:spTree>
    <p:extLst>
      <p:ext uri="{BB962C8B-B14F-4D97-AF65-F5344CB8AC3E}">
        <p14:creationId xmlns:p14="http://schemas.microsoft.com/office/powerpoint/2010/main" val="2291669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06E1C-BC87-9800-A0AD-D8FA6D9CA2B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4C20069-497B-50A7-A341-133A5C9BD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2">
            <a:extLst>
              <a:ext uri="{FF2B5EF4-FFF2-40B4-BE49-F238E27FC236}">
                <a16:creationId xmlns:a16="http://schemas.microsoft.com/office/drawing/2014/main" id="{36F90A09-6C58-DF26-49C4-31681F3F1C9B}"/>
              </a:ext>
            </a:extLst>
          </p:cNvPr>
          <p:cNvSpPr txBox="1"/>
          <p:nvPr/>
        </p:nvSpPr>
        <p:spPr>
          <a:xfrm>
            <a:off x="660617" y="730821"/>
            <a:ext cx="8046834" cy="3785652"/>
          </a:xfrm>
          <a:prstGeom prst="rect">
            <a:avLst/>
          </a:prstGeom>
          <a:noFill/>
        </p:spPr>
        <p:txBody>
          <a:bodyPr wrap="square" lIns="91440" tIns="45720" rIns="91440" bIns="45720" rtlCol="0" anchor="t">
            <a:spAutoFit/>
          </a:bodyPr>
          <a:lstStyle/>
          <a:p>
            <a:endParaRPr lang="es-CO" sz="1600" dirty="0">
              <a:latin typeface="Verdana"/>
              <a:ea typeface="Verdana"/>
            </a:endParaRPr>
          </a:p>
          <a:p>
            <a:r>
              <a:rPr lang="es-CO" sz="1600" dirty="0">
                <a:latin typeface="Verdana"/>
                <a:ea typeface="Verdana"/>
                <a:cs typeface="+mn-lt"/>
              </a:rPr>
              <a:t>Dadas las anteriores definiciones podemos entonces construir primero un score que identifica la correspondencia entre la llave del anterior input y la consulta que le hace el input propiamente: </a:t>
            </a:r>
            <a:endParaRPr lang="es-CO" dirty="0">
              <a:latin typeface="Verdana"/>
              <a:ea typeface="Verdana"/>
              <a:cs typeface="+mn-lt"/>
            </a:endParaRPr>
          </a:p>
          <a:p>
            <a:endParaRPr lang="es-CO" sz="1600" dirty="0">
              <a:latin typeface="Verdana"/>
              <a:ea typeface="Verdana"/>
            </a:endParaRPr>
          </a:p>
          <a:p>
            <a:endParaRPr lang="es-CO" sz="1600" dirty="0">
              <a:latin typeface="Verdana"/>
              <a:ea typeface="Verdana"/>
            </a:endParaRPr>
          </a:p>
          <a:p>
            <a:endParaRPr lang="es-CO" sz="1600" dirty="0">
              <a:latin typeface="Verdana"/>
              <a:ea typeface="Verdana"/>
            </a:endParaRPr>
          </a:p>
          <a:p>
            <a:r>
              <a:rPr lang="es-CO" sz="1600" dirty="0">
                <a:latin typeface="Verdana"/>
                <a:ea typeface="Verdana"/>
                <a:cs typeface="+mn-lt"/>
              </a:rPr>
              <a:t>Así como un </a:t>
            </a:r>
            <a:r>
              <a:rPr lang="es-CO" sz="1600" dirty="0" err="1">
                <a:latin typeface="Verdana"/>
                <a:ea typeface="Verdana"/>
                <a:cs typeface="+mn-lt"/>
              </a:rPr>
              <a:t>softmax</a:t>
            </a:r>
            <a:r>
              <a:rPr lang="es-CO" sz="1600" dirty="0">
                <a:latin typeface="Verdana"/>
                <a:ea typeface="Verdana"/>
                <a:cs typeface="+mn-lt"/>
              </a:rPr>
              <a:t> de dicha función, con el propósito de tener pesos que sumen 1. </a:t>
            </a:r>
            <a:endParaRPr lang="es-CO" dirty="0">
              <a:latin typeface="Verdana"/>
              <a:ea typeface="Verdana"/>
              <a:cs typeface="+mn-lt"/>
            </a:endParaRPr>
          </a:p>
          <a:p>
            <a:endParaRPr lang="es-CO" sz="1600" dirty="0">
              <a:latin typeface="Verdana"/>
              <a:ea typeface="Verdana"/>
              <a:cs typeface="+mn-lt"/>
            </a:endParaRPr>
          </a:p>
          <a:p>
            <a:endParaRPr lang="es-CO" sz="1600" dirty="0">
              <a:latin typeface="Verdana"/>
              <a:ea typeface="Verdana"/>
              <a:cs typeface="+mn-lt"/>
            </a:endParaRPr>
          </a:p>
          <a:p>
            <a:endParaRPr lang="es-CO" sz="1600" dirty="0">
              <a:latin typeface="Verdana"/>
              <a:ea typeface="Verdana"/>
              <a:cs typeface="+mn-lt"/>
            </a:endParaRPr>
          </a:p>
          <a:p>
            <a:endParaRPr lang="es-CO" sz="1600" dirty="0">
              <a:latin typeface="Verdana"/>
              <a:ea typeface="Verdana"/>
              <a:cs typeface="+mn-lt"/>
            </a:endParaRPr>
          </a:p>
          <a:p>
            <a:r>
              <a:rPr lang="es-CO" sz="1600" dirty="0">
                <a:latin typeface="Verdana"/>
                <a:ea typeface="Verdana"/>
                <a:cs typeface="+mn-lt"/>
              </a:rPr>
              <a:t>Posteriormente ahora podemos computar la representación</a:t>
            </a:r>
            <a:endParaRPr lang="es-CO" dirty="0">
              <a:latin typeface="Verdana"/>
              <a:ea typeface="Verdana"/>
              <a:cs typeface="+mn-lt"/>
            </a:endParaRPr>
          </a:p>
          <a:p>
            <a:endParaRPr lang="es-CO" sz="1600" dirty="0">
              <a:latin typeface="Verdana"/>
              <a:ea typeface="Verdana"/>
            </a:endParaRPr>
          </a:p>
        </p:txBody>
      </p:sp>
      <p:sp>
        <p:nvSpPr>
          <p:cNvPr id="3" name="TextBox 1">
            <a:extLst>
              <a:ext uri="{FF2B5EF4-FFF2-40B4-BE49-F238E27FC236}">
                <a16:creationId xmlns:a16="http://schemas.microsoft.com/office/drawing/2014/main" id="{21925D9D-E281-369E-01BF-083A76735ED8}"/>
              </a:ext>
            </a:extLst>
          </p:cNvPr>
          <p:cNvSpPr txBox="1"/>
          <p:nvPr/>
        </p:nvSpPr>
        <p:spPr>
          <a:xfrm>
            <a:off x="660617" y="363172"/>
            <a:ext cx="5810576" cy="584775"/>
          </a:xfrm>
          <a:prstGeom prst="rect">
            <a:avLst/>
          </a:prstGeom>
          <a:noFill/>
        </p:spPr>
        <p:txBody>
          <a:bodyPr wrap="square" lIns="91440" tIns="45720" rIns="91440" bIns="45720" rtlCol="0" anchor="t">
            <a:spAutoFit/>
          </a:bodyPr>
          <a:lstStyle/>
          <a:p>
            <a:r>
              <a:rPr lang="es-ES" sz="3200" b="1" dirty="0">
                <a:solidFill>
                  <a:srgbClr val="243671"/>
                </a:solidFill>
                <a:latin typeface="Verdana"/>
                <a:ea typeface="Verdana"/>
              </a:rPr>
              <a:t>Atención (Completo)</a:t>
            </a:r>
            <a:endParaRPr lang="es-ES" dirty="0">
              <a:solidFill>
                <a:srgbClr val="243671"/>
              </a:solidFill>
              <a:latin typeface="Verdana"/>
              <a:ea typeface="Verdana"/>
            </a:endParaRPr>
          </a:p>
        </p:txBody>
      </p:sp>
      <p:pic>
        <p:nvPicPr>
          <p:cNvPr id="6" name="Imagen 5">
            <a:extLst>
              <a:ext uri="{FF2B5EF4-FFF2-40B4-BE49-F238E27FC236}">
                <a16:creationId xmlns:a16="http://schemas.microsoft.com/office/drawing/2014/main" id="{E1461B1D-27E0-19CF-C1DC-C2BEB0C674A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t="18842"/>
          <a:stretch/>
        </p:blipFill>
        <p:spPr>
          <a:xfrm>
            <a:off x="1819979" y="2976016"/>
            <a:ext cx="4591050" cy="487014"/>
          </a:xfrm>
          <a:prstGeom prst="rect">
            <a:avLst/>
          </a:prstGeom>
        </p:spPr>
      </p:pic>
      <p:pic>
        <p:nvPicPr>
          <p:cNvPr id="7" name="Imagen 6">
            <a:extLst>
              <a:ext uri="{FF2B5EF4-FFF2-40B4-BE49-F238E27FC236}">
                <a16:creationId xmlns:a16="http://schemas.microsoft.com/office/drawing/2014/main" id="{02929C1B-3626-FDB6-E826-55CB49FEFDD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490787" y="1770184"/>
            <a:ext cx="4162425" cy="962025"/>
          </a:xfrm>
          <a:prstGeom prst="rect">
            <a:avLst/>
          </a:prstGeom>
        </p:spPr>
      </p:pic>
    </p:spTree>
    <p:extLst>
      <p:ext uri="{BB962C8B-B14F-4D97-AF65-F5344CB8AC3E}">
        <p14:creationId xmlns:p14="http://schemas.microsoft.com/office/powerpoint/2010/main" val="1724872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8ACE1-22CF-911C-B4B8-26186DB2D71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3328E967-111E-CC7C-7B65-E3A6CFDCF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CE0DF442-C11E-5D28-1ECC-36FF33807D14}"/>
              </a:ext>
            </a:extLst>
          </p:cNvPr>
          <p:cNvSpPr txBox="1"/>
          <p:nvPr/>
        </p:nvSpPr>
        <p:spPr>
          <a:xfrm>
            <a:off x="1294488" y="476964"/>
            <a:ext cx="5810576" cy="584775"/>
          </a:xfrm>
          <a:prstGeom prst="rect">
            <a:avLst/>
          </a:prstGeom>
          <a:noFill/>
        </p:spPr>
        <p:txBody>
          <a:bodyPr wrap="square" lIns="91440" tIns="45720" rIns="91440" bIns="45720" rtlCol="0" anchor="t">
            <a:spAutoFit/>
          </a:bodyPr>
          <a:lstStyle/>
          <a:p>
            <a:r>
              <a:rPr lang="es-ES" sz="3200" b="1" dirty="0">
                <a:solidFill>
                  <a:srgbClr val="243671"/>
                </a:solidFill>
                <a:latin typeface="Verdana"/>
                <a:ea typeface="Verdana"/>
              </a:rPr>
              <a:t>Atención (Completo)</a:t>
            </a:r>
            <a:endParaRPr lang="es-ES" dirty="0">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7AC8DBA-31C7-901F-D765-551DA70E7EF4}"/>
                  </a:ext>
                </a:extLst>
              </p:cNvPr>
              <p:cNvSpPr txBox="1"/>
              <p:nvPr/>
            </p:nvSpPr>
            <p:spPr>
              <a:xfrm>
                <a:off x="1294488" y="1361444"/>
                <a:ext cx="609302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Verdana" panose="020B0604030504040204" pitchFamily="34" charset="0"/>
                    <a:ea typeface="Verdana" panose="020B0604030504040204" pitchFamily="34" charset="0"/>
                    <a:cs typeface="+mn-lt"/>
                  </a:rPr>
                  <a:t>Posteriormente ahora podemos computar la representación en términos de todos los inputs que lo proceden: </a:t>
                </a:r>
              </a:p>
              <a:p>
                <a:endParaRPr lang="es-ES" dirty="0">
                  <a:latin typeface="Verdana" panose="020B0604030504040204" pitchFamily="34" charset="0"/>
                  <a:ea typeface="Verdana" panose="020B0604030504040204" pitchFamily="34" charset="0"/>
                  <a:cs typeface="+mn-lt"/>
                </a:endParaRPr>
              </a:p>
              <a:p>
                <a:endParaRPr lang="es-ES" dirty="0">
                  <a:latin typeface="Verdana" panose="020B0604030504040204" pitchFamily="34" charset="0"/>
                  <a:ea typeface="Verdana" panose="020B0604030504040204" pitchFamily="34" charset="0"/>
                  <a:cs typeface="+mn-lt"/>
                </a:endParaRPr>
              </a:p>
              <a:p>
                <a:endParaRPr lang="es-ES" dirty="0">
                  <a:latin typeface="Verdana" panose="020B0604030504040204" pitchFamily="34" charset="0"/>
                  <a:ea typeface="Verdana" panose="020B0604030504040204" pitchFamily="34" charset="0"/>
                  <a:cs typeface="+mn-lt"/>
                </a:endParaRPr>
              </a:p>
              <a:p>
                <a:endParaRPr lang="es-ES" dirty="0">
                  <a:latin typeface="Verdana" panose="020B0604030504040204" pitchFamily="34" charset="0"/>
                  <a:ea typeface="Verdana" panose="020B0604030504040204" pitchFamily="34" charset="0"/>
                  <a:cs typeface="+mn-lt"/>
                </a:endParaRPr>
              </a:p>
              <a:p>
                <a:r>
                  <a:rPr lang="es-ES" dirty="0">
                    <a:latin typeface="Verdana" panose="020B0604030504040204" pitchFamily="34" charset="0"/>
                    <a:ea typeface="Verdana" panose="020B0604030504040204" pitchFamily="34" charset="0"/>
                    <a:cs typeface="+mn-lt"/>
                  </a:rPr>
                  <a:t>Esta cabeza esta en dimensiones de </a:t>
                </a:r>
                <a14:m>
                  <m:oMath xmlns:m="http://schemas.openxmlformats.org/officeDocument/2006/math">
                    <m:r>
                      <a:rPr lang="es-ES" b="0" i="1" smtClean="0">
                        <a:latin typeface="Cambria Math" panose="02040503050406030204" pitchFamily="18" charset="0"/>
                        <a:ea typeface="Verdana" panose="020B0604030504040204" pitchFamily="34" charset="0"/>
                        <a:cs typeface="+mn-lt"/>
                      </a:rPr>
                      <m:t>[1</m:t>
                    </m:r>
                    <m:r>
                      <a:rPr lang="es-ES" b="0" i="1" smtClean="0">
                        <a:latin typeface="Cambria Math" panose="02040503050406030204" pitchFamily="18" charset="0"/>
                        <a:ea typeface="Cambria Math" panose="02040503050406030204" pitchFamily="18" charset="0"/>
                        <a:cs typeface="+mn-lt"/>
                      </a:rPr>
                      <m:t>×</m:t>
                    </m:r>
                    <m:sSub>
                      <m:sSubPr>
                        <m:ctrlPr>
                          <a:rPr lang="es-ES" b="0" i="1" smtClean="0">
                            <a:latin typeface="Cambria Math" panose="02040503050406030204" pitchFamily="18" charset="0"/>
                            <a:ea typeface="Cambria Math" panose="02040503050406030204" pitchFamily="18" charset="0"/>
                            <a:cs typeface="+mn-lt"/>
                          </a:rPr>
                        </m:ctrlPr>
                      </m:sSubPr>
                      <m:e>
                        <m:r>
                          <a:rPr lang="es-ES" b="0" i="1" smtClean="0">
                            <a:latin typeface="Cambria Math" panose="02040503050406030204" pitchFamily="18" charset="0"/>
                            <a:ea typeface="Cambria Math" panose="02040503050406030204" pitchFamily="18" charset="0"/>
                            <a:cs typeface="+mn-lt"/>
                          </a:rPr>
                          <m:t>𝑑</m:t>
                        </m:r>
                      </m:e>
                      <m:sub>
                        <m:r>
                          <a:rPr lang="es-ES" b="0" i="1" smtClean="0">
                            <a:latin typeface="Cambria Math" panose="02040503050406030204" pitchFamily="18" charset="0"/>
                            <a:ea typeface="Cambria Math" panose="02040503050406030204" pitchFamily="18" charset="0"/>
                            <a:cs typeface="+mn-lt"/>
                          </a:rPr>
                          <m:t>𝑘</m:t>
                        </m:r>
                      </m:sub>
                    </m:sSub>
                    <m:r>
                      <a:rPr lang="es-ES" b="0" i="1" smtClean="0">
                        <a:latin typeface="Cambria Math" panose="02040503050406030204" pitchFamily="18" charset="0"/>
                        <a:ea typeface="Cambria Math" panose="02040503050406030204" pitchFamily="18" charset="0"/>
                        <a:cs typeface="+mn-lt"/>
                      </a:rPr>
                      <m:t>]</m:t>
                    </m:r>
                  </m:oMath>
                </a14:m>
                <a:r>
                  <a:rPr lang="es-ES" dirty="0">
                    <a:latin typeface="Verdana" panose="020B0604030504040204" pitchFamily="34" charset="0"/>
                    <a:ea typeface="Verdana" panose="020B0604030504040204" pitchFamily="34" charset="0"/>
                    <a:cs typeface="+mn-lt"/>
                  </a:rPr>
                  <a:t> por ende resultaría necesario obtener un output del mismo tipo </a:t>
                </a:r>
                <a14:m>
                  <m:oMath xmlns:m="http://schemas.openxmlformats.org/officeDocument/2006/math">
                    <m:sSub>
                      <m:sSubPr>
                        <m:ctrlPr>
                          <a:rPr lang="es-ES" i="1" smtClean="0">
                            <a:latin typeface="Cambria Math" panose="02040503050406030204" pitchFamily="18" charset="0"/>
                            <a:ea typeface="Verdana" panose="020B0604030504040204" pitchFamily="34" charset="0"/>
                            <a:cs typeface="+mn-lt"/>
                          </a:rPr>
                        </m:ctrlPr>
                      </m:sSubPr>
                      <m:e>
                        <m:r>
                          <a:rPr lang="es-ES" b="0" i="1" smtClean="0">
                            <a:latin typeface="Cambria Math" panose="02040503050406030204" pitchFamily="18" charset="0"/>
                            <a:ea typeface="Verdana" panose="020B0604030504040204" pitchFamily="34" charset="0"/>
                            <a:cs typeface="+mn-lt"/>
                          </a:rPr>
                          <m:t>𝑎</m:t>
                        </m:r>
                      </m:e>
                      <m:sub>
                        <m:r>
                          <a:rPr lang="es-ES" b="0" i="1" smtClean="0">
                            <a:latin typeface="Cambria Math" panose="02040503050406030204" pitchFamily="18" charset="0"/>
                            <a:ea typeface="Verdana" panose="020B0604030504040204" pitchFamily="34" charset="0"/>
                            <a:cs typeface="+mn-lt"/>
                          </a:rPr>
                          <m:t>𝑖</m:t>
                        </m:r>
                      </m:sub>
                    </m:sSub>
                  </m:oMath>
                </a14:m>
                <a:r>
                  <a:rPr lang="es-ES" dirty="0">
                    <a:latin typeface="Verdana" panose="020B0604030504040204" pitchFamily="34" charset="0"/>
                    <a:ea typeface="Verdana" panose="020B0604030504040204" pitchFamily="34" charset="0"/>
                    <a:cs typeface="+mn-lt"/>
                  </a:rPr>
                  <a:t>. </a:t>
                </a:r>
              </a:p>
              <a:p>
                <a:pPr algn="l"/>
                <a:endParaRPr lang="es-ES" dirty="0">
                  <a:latin typeface="Verdana" panose="020B0604030504040204" pitchFamily="34" charset="0"/>
                  <a:ea typeface="Verdana" panose="020B0604030504040204" pitchFamily="34" charset="0"/>
                </a:endParaRPr>
              </a:p>
            </p:txBody>
          </p:sp>
        </mc:Choice>
        <mc:Fallback xmlns="">
          <p:sp>
            <p:nvSpPr>
              <p:cNvPr id="4" name="CuadroTexto 3">
                <a:extLst>
                  <a:ext uri="{FF2B5EF4-FFF2-40B4-BE49-F238E27FC236}">
                    <a16:creationId xmlns:a16="http://schemas.microsoft.com/office/drawing/2014/main" id="{07AC8DBA-31C7-901F-D765-551DA70E7EF4}"/>
                  </a:ext>
                </a:extLst>
              </p:cNvPr>
              <p:cNvSpPr txBox="1">
                <a:spLocks noRot="1" noChangeAspect="1" noMove="1" noResize="1" noEditPoints="1" noAdjustHandles="1" noChangeArrowheads="1" noChangeShapeType="1" noTextEdit="1"/>
              </p:cNvSpPr>
              <p:nvPr/>
            </p:nvSpPr>
            <p:spPr>
              <a:xfrm>
                <a:off x="1294488" y="1361444"/>
                <a:ext cx="6093023" cy="3139321"/>
              </a:xfrm>
              <a:prstGeom prst="rect">
                <a:avLst/>
              </a:prstGeom>
              <a:blipFill>
                <a:blip r:embed="rId3"/>
                <a:stretch>
                  <a:fillRect l="-800" t="-971"/>
                </a:stretch>
              </a:blipFill>
            </p:spPr>
            <p:txBody>
              <a:bodyPr/>
              <a:lstStyle/>
              <a:p>
                <a:r>
                  <a:rPr lang="es-CO">
                    <a:noFill/>
                  </a:rPr>
                  <a:t> </a:t>
                </a:r>
              </a:p>
            </p:txBody>
          </p:sp>
        </mc:Fallback>
      </mc:AlternateContent>
      <p:pic>
        <p:nvPicPr>
          <p:cNvPr id="6" name="Imagen 5">
            <a:extLst>
              <a:ext uri="{FF2B5EF4-FFF2-40B4-BE49-F238E27FC236}">
                <a16:creationId xmlns:a16="http://schemas.microsoft.com/office/drawing/2014/main" id="{C3E0A4AD-7F0D-D444-CB29-95B377754C8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833687" y="2308040"/>
            <a:ext cx="3476625" cy="981075"/>
          </a:xfrm>
          <a:prstGeom prst="rect">
            <a:avLst/>
          </a:prstGeom>
        </p:spPr>
      </p:pic>
    </p:spTree>
    <p:extLst>
      <p:ext uri="{BB962C8B-B14F-4D97-AF65-F5344CB8AC3E}">
        <p14:creationId xmlns:p14="http://schemas.microsoft.com/office/powerpoint/2010/main" val="2039924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A293A-5E1F-DA5F-2C0D-FCC950C4459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7ACE099-5E9C-F387-6E1B-23467E5BA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90"/>
            <a:ext cx="9144000" cy="5143500"/>
          </a:xfrm>
          <a:prstGeom prst="rect">
            <a:avLst/>
          </a:prstGeom>
        </p:spPr>
      </p:pic>
      <p:sp>
        <p:nvSpPr>
          <p:cNvPr id="10" name="TextBox 1">
            <a:extLst>
              <a:ext uri="{FF2B5EF4-FFF2-40B4-BE49-F238E27FC236}">
                <a16:creationId xmlns:a16="http://schemas.microsoft.com/office/drawing/2014/main" id="{01F53555-F527-6504-8A83-CE356CF5D5CA}"/>
              </a:ext>
            </a:extLst>
          </p:cNvPr>
          <p:cNvSpPr txBox="1"/>
          <p:nvPr/>
        </p:nvSpPr>
        <p:spPr>
          <a:xfrm>
            <a:off x="557178" y="204850"/>
            <a:ext cx="7592358"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a:ea typeface="Verdana"/>
              </a:rPr>
              <a:t>Bloques de Transformers</a:t>
            </a:r>
            <a:endParaRPr lang="es-ES" dirty="0">
              <a:solidFill>
                <a:srgbClr val="243671"/>
              </a:solidFill>
              <a:latin typeface="Verdana" panose="020B0604030504040204" pitchFamily="34" charset="0"/>
              <a:ea typeface="Verdana" panose="020B0604030504040204" pitchFamily="34" charset="0"/>
            </a:endParaRPr>
          </a:p>
        </p:txBody>
      </p:sp>
      <p:pic>
        <p:nvPicPr>
          <p:cNvPr id="3" name="Imagen 2" descr="Diagrama&#10;&#10;El contenido generado por inteligencia artificial puede ser incorrecto.">
            <a:extLst>
              <a:ext uri="{FF2B5EF4-FFF2-40B4-BE49-F238E27FC236}">
                <a16:creationId xmlns:a16="http://schemas.microsoft.com/office/drawing/2014/main" id="{8B38FC4B-9506-A2D0-72FC-23A3159CCB8F}"/>
              </a:ext>
            </a:extLst>
          </p:cNvPr>
          <p:cNvPicPr>
            <a:picLocks noChangeAspect="1"/>
          </p:cNvPicPr>
          <p:nvPr/>
        </p:nvPicPr>
        <p:blipFill>
          <a:blip r:embed="rId3"/>
          <a:stretch>
            <a:fillRect/>
          </a:stretch>
        </p:blipFill>
        <p:spPr>
          <a:xfrm>
            <a:off x="1684626" y="866179"/>
            <a:ext cx="5605084" cy="4143377"/>
          </a:xfrm>
          <a:prstGeom prst="rect">
            <a:avLst/>
          </a:prstGeom>
        </p:spPr>
      </p:pic>
    </p:spTree>
    <p:extLst>
      <p:ext uri="{BB962C8B-B14F-4D97-AF65-F5344CB8AC3E}">
        <p14:creationId xmlns:p14="http://schemas.microsoft.com/office/powerpoint/2010/main" val="2401041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2CE04-85BE-6A9B-0D55-87F73B2DFB89}"/>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8E42AF4-5A2C-983F-2198-CECE619F3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EF6C5BA8-1B79-ACA2-2B81-9CF9A94BF10E}"/>
              </a:ext>
            </a:extLst>
          </p:cNvPr>
          <p:cNvSpPr txBox="1"/>
          <p:nvPr/>
        </p:nvSpPr>
        <p:spPr>
          <a:xfrm>
            <a:off x="761154" y="416919"/>
            <a:ext cx="7244928" cy="584775"/>
          </a:xfrm>
          <a:prstGeom prst="rect">
            <a:avLst/>
          </a:prstGeom>
          <a:noFill/>
        </p:spPr>
        <p:txBody>
          <a:bodyPr wrap="square" lIns="91440" tIns="45720" rIns="91440" bIns="45720" rtlCol="0" anchor="t">
            <a:spAutoFit/>
          </a:bodyPr>
          <a:lstStyle/>
          <a:p>
            <a:r>
              <a:rPr lang="es-ES" sz="3200" b="1" dirty="0">
                <a:solidFill>
                  <a:srgbClr val="243671"/>
                </a:solidFill>
                <a:latin typeface="Verdana"/>
                <a:ea typeface="Verdana"/>
              </a:rPr>
              <a:t>Atención más formalmente</a:t>
            </a:r>
            <a:endParaRPr lang="es-ES" dirty="0">
              <a:solidFill>
                <a:srgbClr val="243671"/>
              </a:solidFill>
              <a:latin typeface="Verdana" panose="020B0604030504040204" pitchFamily="34" charset="0"/>
              <a:ea typeface="Verdana" panose="020B0604030504040204" pitchFamily="34" charset="0"/>
            </a:endParaRPr>
          </a:p>
        </p:txBody>
      </p:sp>
      <p:sp>
        <p:nvSpPr>
          <p:cNvPr id="2" name="CuadroTexto 1">
            <a:extLst>
              <a:ext uri="{FF2B5EF4-FFF2-40B4-BE49-F238E27FC236}">
                <a16:creationId xmlns:a16="http://schemas.microsoft.com/office/drawing/2014/main" id="{E735C464-19C5-138C-BCAE-06DC5BE7F2A2}"/>
              </a:ext>
            </a:extLst>
          </p:cNvPr>
          <p:cNvSpPr txBox="1"/>
          <p:nvPr/>
        </p:nvSpPr>
        <p:spPr>
          <a:xfrm>
            <a:off x="761154" y="1868098"/>
            <a:ext cx="76218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dirty="0">
              <a:latin typeface="Verdana" panose="020B0604030504040204" pitchFamily="34" charset="0"/>
              <a:ea typeface="Verdana" panose="020B0604030504040204" pitchFamily="34" charset="0"/>
              <a:cs typeface="+mn-lt"/>
            </a:endParaRPr>
          </a:p>
          <a:p>
            <a:r>
              <a:rPr lang="es-ES" dirty="0">
                <a:latin typeface="Verdana" panose="020B0604030504040204" pitchFamily="34" charset="0"/>
                <a:ea typeface="Verdana" panose="020B0604030504040204" pitchFamily="34" charset="0"/>
                <a:cs typeface="+mn-lt"/>
              </a:rPr>
              <a:t>Podemos entonces computar el score entre la llave y el </a:t>
            </a:r>
            <a:r>
              <a:rPr lang="es-ES" dirty="0" err="1">
                <a:latin typeface="Verdana" panose="020B0604030504040204" pitchFamily="34" charset="0"/>
                <a:ea typeface="Verdana" panose="020B0604030504040204" pitchFamily="34" charset="0"/>
                <a:cs typeface="+mn-lt"/>
              </a:rPr>
              <a:t>query</a:t>
            </a:r>
            <a:r>
              <a:rPr lang="es-ES" dirty="0">
                <a:latin typeface="Verdana" panose="020B0604030504040204" pitchFamily="34" charset="0"/>
                <a:ea typeface="Verdana" panose="020B0604030504040204" pitchFamily="34" charset="0"/>
                <a:cs typeface="+mn-lt"/>
              </a:rPr>
              <a:t> y representarlo con la siguiente expresión matemática: </a:t>
            </a:r>
          </a:p>
          <a:p>
            <a:pPr algn="ctr"/>
            <a:endParaRPr lang="es-ES" dirty="0">
              <a:latin typeface="Verdana" panose="020B0604030504040204" pitchFamily="34" charset="0"/>
              <a:ea typeface="Verdana" panose="020B0604030504040204" pitchFamily="34" charset="0"/>
            </a:endParaRPr>
          </a:p>
        </p:txBody>
      </p:sp>
      <p:pic>
        <p:nvPicPr>
          <p:cNvPr id="7" name="Imagen 6" descr="Texto&#10;&#10;El contenido generado por inteligencia artificial puede ser incorrecto.">
            <a:extLst>
              <a:ext uri="{FF2B5EF4-FFF2-40B4-BE49-F238E27FC236}">
                <a16:creationId xmlns:a16="http://schemas.microsoft.com/office/drawing/2014/main" id="{A6199661-3117-6D57-5D26-A1651F0EAC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242667" y="910233"/>
            <a:ext cx="1962150" cy="1304925"/>
          </a:xfrm>
          <a:prstGeom prst="rect">
            <a:avLst/>
          </a:prstGeom>
        </p:spPr>
      </p:pic>
      <p:pic>
        <p:nvPicPr>
          <p:cNvPr id="9" name="Imagen 8" descr="Texto&#10;&#10;El contenido generado por inteligencia artificial puede ser incorrecto.">
            <a:extLst>
              <a:ext uri="{FF2B5EF4-FFF2-40B4-BE49-F238E27FC236}">
                <a16:creationId xmlns:a16="http://schemas.microsoft.com/office/drawing/2014/main" id="{CD1EBCEF-448B-D02A-3103-3B06B46D6D5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366961" y="2827735"/>
            <a:ext cx="4168974" cy="2015133"/>
          </a:xfrm>
          <a:prstGeom prst="rect">
            <a:avLst/>
          </a:prstGeom>
        </p:spPr>
      </p:pic>
    </p:spTree>
    <p:extLst>
      <p:ext uri="{BB962C8B-B14F-4D97-AF65-F5344CB8AC3E}">
        <p14:creationId xmlns:p14="http://schemas.microsoft.com/office/powerpoint/2010/main" val="71601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E6C1F-F448-64B6-C0FF-C74821AFE51E}"/>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AA8C6A08-9D21-1C76-E1A0-1864D2477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CuadroTexto 5">
            <a:extLst>
              <a:ext uri="{FF2B5EF4-FFF2-40B4-BE49-F238E27FC236}">
                <a16:creationId xmlns:a16="http://schemas.microsoft.com/office/drawing/2014/main" id="{D55B0A6E-6510-14AF-DD2D-F37694C459C0}"/>
              </a:ext>
            </a:extLst>
          </p:cNvPr>
          <p:cNvSpPr txBox="1"/>
          <p:nvPr/>
        </p:nvSpPr>
        <p:spPr>
          <a:xfrm>
            <a:off x="544709" y="683680"/>
            <a:ext cx="7054025" cy="954107"/>
          </a:xfrm>
          <a:prstGeom prst="rect">
            <a:avLst/>
          </a:prstGeom>
          <a:noFill/>
        </p:spPr>
        <p:txBody>
          <a:bodyPr wrap="square" lIns="91440" tIns="45720" rIns="91440" bIns="45720" anchor="t">
            <a:spAutoFit/>
          </a:bodyPr>
          <a:lstStyle/>
          <a:p>
            <a:r>
              <a:rPr lang="es-ES" sz="3200" b="1" dirty="0">
                <a:solidFill>
                  <a:srgbClr val="243671"/>
                </a:solidFill>
                <a:latin typeface="Verdana" panose="020B0604030504040204" pitchFamily="34" charset="0"/>
                <a:ea typeface="Verdana" panose="020B0604030504040204" pitchFamily="34" charset="0"/>
              </a:rPr>
              <a:t>Atención más formalmente</a:t>
            </a:r>
            <a:endParaRPr lang="es-ES" dirty="0">
              <a:solidFill>
                <a:srgbClr val="243671"/>
              </a:solidFill>
              <a:latin typeface="Verdana" panose="020B0604030504040204" pitchFamily="34" charset="0"/>
              <a:ea typeface="Verdana" panose="020B0604030504040204" pitchFamily="34" charset="0"/>
            </a:endParaRPr>
          </a:p>
          <a:p>
            <a:endParaRPr lang="es-ES" sz="2400" b="1">
              <a:solidFill>
                <a:srgbClr val="243671"/>
              </a:solidFill>
              <a:latin typeface="Verdana" panose="020B0604030504040204" pitchFamily="34" charset="0"/>
              <a:ea typeface="Verdana" panose="020B0604030504040204" pitchFamily="34" charset="0"/>
            </a:endParaRPr>
          </a:p>
        </p:txBody>
      </p:sp>
      <p:pic>
        <p:nvPicPr>
          <p:cNvPr id="4" name="Imagen 3" descr="Diagrama&#10;&#10;El contenido generado por inteligencia artificial puede ser incorrecto.">
            <a:extLst>
              <a:ext uri="{FF2B5EF4-FFF2-40B4-BE49-F238E27FC236}">
                <a16:creationId xmlns:a16="http://schemas.microsoft.com/office/drawing/2014/main" id="{8971E7ED-AB3D-9634-E019-97FB4F666081}"/>
              </a:ext>
            </a:extLst>
          </p:cNvPr>
          <p:cNvPicPr>
            <a:picLocks noChangeAspect="1"/>
          </p:cNvPicPr>
          <p:nvPr/>
        </p:nvPicPr>
        <p:blipFill>
          <a:blip r:embed="rId3"/>
          <a:stretch>
            <a:fillRect/>
          </a:stretch>
        </p:blipFill>
        <p:spPr>
          <a:xfrm>
            <a:off x="544710" y="1458717"/>
            <a:ext cx="7108032" cy="3440503"/>
          </a:xfrm>
          <a:prstGeom prst="rect">
            <a:avLst/>
          </a:prstGeom>
        </p:spPr>
      </p:pic>
    </p:spTree>
    <p:extLst>
      <p:ext uri="{BB962C8B-B14F-4D97-AF65-F5344CB8AC3E}">
        <p14:creationId xmlns:p14="http://schemas.microsoft.com/office/powerpoint/2010/main" val="1039433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D7CB7-1418-ED5C-9F40-19764CDC081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B148FDD2-6280-6F2D-6A1B-41A07A39C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CuadroTexto 2">
            <a:extLst>
              <a:ext uri="{FF2B5EF4-FFF2-40B4-BE49-F238E27FC236}">
                <a16:creationId xmlns:a16="http://schemas.microsoft.com/office/drawing/2014/main" id="{EDE9FDE8-2E7A-778A-6FF6-A7F1F48E1322}"/>
              </a:ext>
            </a:extLst>
          </p:cNvPr>
          <p:cNvSpPr txBox="1"/>
          <p:nvPr/>
        </p:nvSpPr>
        <p:spPr>
          <a:xfrm>
            <a:off x="480382" y="1355669"/>
            <a:ext cx="7685254" cy="1015663"/>
          </a:xfrm>
          <a:prstGeom prst="rect">
            <a:avLst/>
          </a:prstGeom>
          <a:noFill/>
        </p:spPr>
        <p:txBody>
          <a:bodyPr wrap="square" lIns="91440" tIns="45720" rIns="91440" bIns="45720" anchor="t">
            <a:spAutoFit/>
          </a:bodyPr>
          <a:lstStyle/>
          <a:p>
            <a:r>
              <a:rPr lang="es-CO" sz="2000">
                <a:latin typeface="Aptos"/>
                <a:ea typeface="Verdana"/>
              </a:rPr>
              <a:t>Podemos entonces representar finalmente un ‘</a:t>
            </a:r>
            <a:r>
              <a:rPr lang="es-CO" sz="2000" err="1">
                <a:latin typeface="Aptos"/>
                <a:ea typeface="Verdana"/>
              </a:rPr>
              <a:t>transformer</a:t>
            </a:r>
            <a:r>
              <a:rPr lang="es-CO" sz="2000">
                <a:latin typeface="Aptos"/>
                <a:ea typeface="Verdana"/>
              </a:rPr>
              <a:t>’ como el siguiente conjunto de operaciones sucesivas: </a:t>
            </a:r>
            <a:endParaRPr lang="es-ES" sz="2000"/>
          </a:p>
          <a:p>
            <a:endParaRPr lang="es-CO" sz="2000">
              <a:latin typeface="Cambria Math"/>
              <a:ea typeface="Cambria Math"/>
            </a:endParaRPr>
          </a:p>
        </p:txBody>
      </p:sp>
      <p:sp>
        <p:nvSpPr>
          <p:cNvPr id="4" name="CuadroTexto 3">
            <a:extLst>
              <a:ext uri="{FF2B5EF4-FFF2-40B4-BE49-F238E27FC236}">
                <a16:creationId xmlns:a16="http://schemas.microsoft.com/office/drawing/2014/main" id="{4F5A263E-7D8B-3C52-6CAD-BB32BA972B02}"/>
              </a:ext>
            </a:extLst>
          </p:cNvPr>
          <p:cNvSpPr txBox="1"/>
          <p:nvPr/>
        </p:nvSpPr>
        <p:spPr>
          <a:xfrm>
            <a:off x="480382" y="533344"/>
            <a:ext cx="5406654" cy="584775"/>
          </a:xfrm>
          <a:prstGeom prst="rect">
            <a:avLst/>
          </a:prstGeom>
          <a:noFill/>
        </p:spPr>
        <p:txBody>
          <a:bodyPr wrap="square" lIns="91440" tIns="45720" rIns="91440" bIns="45720" anchor="t">
            <a:spAutoFit/>
          </a:bodyPr>
          <a:lstStyle/>
          <a:p>
            <a:r>
              <a:rPr lang="es-ES" sz="3200" b="1" dirty="0">
                <a:solidFill>
                  <a:srgbClr val="243671"/>
                </a:solidFill>
                <a:latin typeface="Aptos"/>
                <a:ea typeface="Verdana"/>
              </a:rPr>
              <a:t>Atención más formalmente</a:t>
            </a:r>
            <a:endParaRPr lang="es-ES" dirty="0">
              <a:solidFill>
                <a:srgbClr val="243671"/>
              </a:solidFill>
              <a:ea typeface="Verdana"/>
            </a:endParaRPr>
          </a:p>
        </p:txBody>
      </p:sp>
      <p:pic>
        <p:nvPicPr>
          <p:cNvPr id="5" name="Imagen 4" descr="Texto&#10;&#10;El contenido generado por inteligencia artificial puede ser incorrecto.">
            <a:extLst>
              <a:ext uri="{FF2B5EF4-FFF2-40B4-BE49-F238E27FC236}">
                <a16:creationId xmlns:a16="http://schemas.microsoft.com/office/drawing/2014/main" id="{1518E4FA-4698-74EC-C793-F969D32CBCD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636513" y="2372916"/>
            <a:ext cx="5379840" cy="2406849"/>
          </a:xfrm>
          <a:prstGeom prst="rect">
            <a:avLst/>
          </a:prstGeom>
        </p:spPr>
      </p:pic>
    </p:spTree>
    <p:extLst>
      <p:ext uri="{BB962C8B-B14F-4D97-AF65-F5344CB8AC3E}">
        <p14:creationId xmlns:p14="http://schemas.microsoft.com/office/powerpoint/2010/main" val="3325858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1A237-778C-3570-57CC-B3673A6FDA6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87A6A2A-DEA7-4996-9567-FA313C2A9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CuadroTexto 2">
            <a:extLst>
              <a:ext uri="{FF2B5EF4-FFF2-40B4-BE49-F238E27FC236}">
                <a16:creationId xmlns:a16="http://schemas.microsoft.com/office/drawing/2014/main" id="{F1F52E25-F992-49F0-BCAC-22A45E3678C9}"/>
              </a:ext>
            </a:extLst>
          </p:cNvPr>
          <p:cNvSpPr txBox="1"/>
          <p:nvPr/>
        </p:nvSpPr>
        <p:spPr>
          <a:xfrm>
            <a:off x="554798" y="1090173"/>
            <a:ext cx="7844923" cy="3862596"/>
          </a:xfrm>
          <a:prstGeom prst="rect">
            <a:avLst/>
          </a:prstGeom>
          <a:noFill/>
        </p:spPr>
        <p:txBody>
          <a:bodyPr wrap="square" lIns="91440" tIns="45720" rIns="91440" bIns="45720" anchor="t">
            <a:spAutoFit/>
          </a:bodyPr>
          <a:lstStyle/>
          <a:p>
            <a:r>
              <a:rPr lang="es-CO" dirty="0">
                <a:solidFill>
                  <a:schemeClr val="tx1">
                    <a:lumMod val="85000"/>
                    <a:lumOff val="15000"/>
                  </a:schemeClr>
                </a:solidFill>
                <a:latin typeface="Verdana" panose="020B0604030504040204" pitchFamily="34" charset="0"/>
                <a:ea typeface="Verdana" panose="020B0604030504040204" pitchFamily="34" charset="0"/>
                <a:cs typeface="+mn-lt"/>
              </a:rPr>
              <a:t>Hay tres metodologías para generar una secuencia usando un modelo de lenguaje de gran tamaño: </a:t>
            </a:r>
            <a:endParaRPr lang="es-ES" dirty="0">
              <a:solidFill>
                <a:schemeClr val="tx1">
                  <a:lumMod val="85000"/>
                  <a:lumOff val="15000"/>
                </a:schemeClr>
              </a:solidFill>
              <a:latin typeface="Verdana" panose="020B0604030504040204" pitchFamily="34" charset="0"/>
              <a:ea typeface="Verdana" panose="020B0604030504040204" pitchFamily="34" charset="0"/>
            </a:endParaRPr>
          </a:p>
          <a:p>
            <a:r>
              <a:rPr lang="es-CO" dirty="0" err="1">
                <a:solidFill>
                  <a:schemeClr val="tx1">
                    <a:lumMod val="85000"/>
                    <a:lumOff val="15000"/>
                  </a:schemeClr>
                </a:solidFill>
                <a:latin typeface="Verdana" panose="020B0604030504040204" pitchFamily="34" charset="0"/>
                <a:ea typeface="Verdana" panose="020B0604030504040204" pitchFamily="34" charset="0"/>
                <a:cs typeface="+mn-lt"/>
              </a:rPr>
              <a:t>Greedy</a:t>
            </a:r>
            <a:r>
              <a:rPr lang="es-CO" dirty="0">
                <a:solidFill>
                  <a:schemeClr val="tx1">
                    <a:lumMod val="85000"/>
                    <a:lumOff val="15000"/>
                  </a:schemeClr>
                </a:solidFill>
                <a:latin typeface="Verdana" panose="020B0604030504040204" pitchFamily="34" charset="0"/>
                <a:ea typeface="Verdana" panose="020B0604030504040204" pitchFamily="34" charset="0"/>
                <a:cs typeface="+mn-lt"/>
              </a:rPr>
              <a:t> </a:t>
            </a:r>
            <a:r>
              <a:rPr lang="es-CO" dirty="0" err="1">
                <a:solidFill>
                  <a:schemeClr val="tx1">
                    <a:lumMod val="85000"/>
                    <a:lumOff val="15000"/>
                  </a:schemeClr>
                </a:solidFill>
                <a:latin typeface="Verdana" panose="020B0604030504040204" pitchFamily="34" charset="0"/>
                <a:ea typeface="Verdana" panose="020B0604030504040204" pitchFamily="34" charset="0"/>
                <a:cs typeface="+mn-lt"/>
              </a:rPr>
              <a:t>decoding</a:t>
            </a:r>
            <a:r>
              <a:rPr lang="es-CO" dirty="0">
                <a:solidFill>
                  <a:schemeClr val="tx1">
                    <a:lumMod val="85000"/>
                    <a:lumOff val="15000"/>
                  </a:schemeClr>
                </a:solidFill>
                <a:latin typeface="Verdana" panose="020B0604030504040204" pitchFamily="34" charset="0"/>
                <a:ea typeface="Verdana" panose="020B0604030504040204" pitchFamily="34" charset="0"/>
                <a:cs typeface="+mn-lt"/>
              </a:rPr>
              <a:t>. Generar el </a:t>
            </a:r>
            <a:r>
              <a:rPr lang="es-CO" i="1" dirty="0" err="1">
                <a:solidFill>
                  <a:schemeClr val="tx1">
                    <a:lumMod val="85000"/>
                    <a:lumOff val="15000"/>
                  </a:schemeClr>
                </a:solidFill>
                <a:latin typeface="Verdana" panose="020B0604030504040204" pitchFamily="34" charset="0"/>
                <a:ea typeface="Verdana" panose="020B0604030504040204" pitchFamily="34" charset="0"/>
                <a:cs typeface="+mn-lt"/>
              </a:rPr>
              <a:t>outcome</a:t>
            </a:r>
            <a:r>
              <a:rPr lang="es-CO" dirty="0">
                <a:solidFill>
                  <a:schemeClr val="tx1">
                    <a:lumMod val="85000"/>
                    <a:lumOff val="15000"/>
                  </a:schemeClr>
                </a:solidFill>
                <a:latin typeface="Verdana" panose="020B0604030504040204" pitchFamily="34" charset="0"/>
                <a:ea typeface="Verdana" panose="020B0604030504040204" pitchFamily="34" charset="0"/>
                <a:cs typeface="+mn-lt"/>
              </a:rPr>
              <a:t> más probable a partir de los parámetros recibidos: las palabras que le preceden. Esto se puede representar esquemáticamente de la siguiente manera: </a:t>
            </a:r>
            <a:endParaRPr lang="es-CO" dirty="0">
              <a:solidFill>
                <a:schemeClr val="tx1">
                  <a:lumMod val="85000"/>
                  <a:lumOff val="15000"/>
                </a:schemeClr>
              </a:solidFill>
              <a:latin typeface="Verdana" panose="020B0604030504040204" pitchFamily="34" charset="0"/>
              <a:ea typeface="Verdana" panose="020B0604030504040204" pitchFamily="34" charset="0"/>
            </a:endParaRPr>
          </a:p>
          <a:p>
            <a:pPr algn="ctr"/>
            <a:endParaRPr lang="es-CO" dirty="0">
              <a:solidFill>
                <a:schemeClr val="tx1">
                  <a:lumMod val="85000"/>
                  <a:lumOff val="15000"/>
                </a:schemeClr>
              </a:solidFill>
              <a:latin typeface="Verdana" panose="020B0604030504040204" pitchFamily="34" charset="0"/>
              <a:ea typeface="Verdana" panose="020B0604030504040204" pitchFamily="34" charset="0"/>
            </a:endParaRPr>
          </a:p>
          <a:p>
            <a:pPr algn="ctr"/>
            <a:endParaRPr lang="es-CO" dirty="0">
              <a:solidFill>
                <a:schemeClr val="tx1">
                  <a:lumMod val="85000"/>
                  <a:lumOff val="15000"/>
                </a:schemeClr>
              </a:solidFill>
              <a:latin typeface="Verdana" panose="020B0604030504040204" pitchFamily="34" charset="0"/>
              <a:ea typeface="Verdana" panose="020B0604030504040204" pitchFamily="34" charset="0"/>
              <a:cs typeface="+mn-lt"/>
            </a:endParaRPr>
          </a:p>
          <a:p>
            <a:r>
              <a:rPr lang="es-CO" dirty="0">
                <a:solidFill>
                  <a:schemeClr val="tx1">
                    <a:lumMod val="85000"/>
                    <a:lumOff val="15000"/>
                  </a:schemeClr>
                </a:solidFill>
                <a:latin typeface="Verdana" panose="020B0604030504040204" pitchFamily="34" charset="0"/>
                <a:ea typeface="Verdana" panose="020B0604030504040204" pitchFamily="34" charset="0"/>
                <a:cs typeface="+mn-lt"/>
              </a:rPr>
              <a:t>Este método tiene genera respuestas de forma determinística: ante el mismo input genera entonces la misma secuencia de palabras.</a:t>
            </a:r>
            <a:endParaRPr lang="es-CO" dirty="0">
              <a:solidFill>
                <a:schemeClr val="tx1">
                  <a:lumMod val="85000"/>
                  <a:lumOff val="15000"/>
                </a:schemeClr>
              </a:solidFill>
              <a:latin typeface="Verdana" panose="020B0604030504040204" pitchFamily="34" charset="0"/>
              <a:ea typeface="Verdana" panose="020B0604030504040204" pitchFamily="34" charset="0"/>
            </a:endParaRPr>
          </a:p>
          <a:p>
            <a:r>
              <a:rPr lang="es-CO" dirty="0">
                <a:solidFill>
                  <a:schemeClr val="tx1">
                    <a:lumMod val="85000"/>
                    <a:lumOff val="15000"/>
                  </a:schemeClr>
                </a:solidFill>
                <a:latin typeface="Verdana" panose="020B0604030504040204" pitchFamily="34" charset="0"/>
                <a:ea typeface="Verdana" panose="020B0604030504040204" pitchFamily="34" charset="0"/>
                <a:cs typeface="+mn-lt"/>
              </a:rPr>
              <a:t>Aunque a primera vista esto podría considerarse como un aspecto positivo, en realidad genera respuestas demasiado predecibles o incluso genéricas. </a:t>
            </a:r>
            <a:endParaRPr lang="es-CO" dirty="0">
              <a:solidFill>
                <a:schemeClr val="tx1">
                  <a:lumMod val="85000"/>
                  <a:lumOff val="15000"/>
                </a:schemeClr>
              </a:solidFill>
              <a:latin typeface="Verdana" panose="020B0604030504040204" pitchFamily="34" charset="0"/>
              <a:ea typeface="Verdana" panose="020B0604030504040204" pitchFamily="34" charset="0"/>
            </a:endParaRPr>
          </a:p>
          <a:p>
            <a:endParaRPr lang="es-CO" sz="1100" b="1" i="0" dirty="0">
              <a:solidFill>
                <a:schemeClr val="tx1">
                  <a:lumMod val="85000"/>
                  <a:lumOff val="15000"/>
                </a:schemeClr>
              </a:solidFill>
              <a:effectLst/>
              <a:latin typeface="Verdana" panose="020B0604030504040204" pitchFamily="34" charset="0"/>
              <a:ea typeface="Verdana" panose="020B0604030504040204" pitchFamily="34" charset="0"/>
            </a:endParaRPr>
          </a:p>
        </p:txBody>
      </p:sp>
      <p:sp>
        <p:nvSpPr>
          <p:cNvPr id="4" name="CuadroTexto 3">
            <a:extLst>
              <a:ext uri="{FF2B5EF4-FFF2-40B4-BE49-F238E27FC236}">
                <a16:creationId xmlns:a16="http://schemas.microsoft.com/office/drawing/2014/main" id="{A1ECFFBB-03E0-4606-0946-F523D0D4F69F}"/>
              </a:ext>
            </a:extLst>
          </p:cNvPr>
          <p:cNvSpPr txBox="1"/>
          <p:nvPr/>
        </p:nvSpPr>
        <p:spPr>
          <a:xfrm>
            <a:off x="554797" y="327610"/>
            <a:ext cx="6554839" cy="584775"/>
          </a:xfrm>
          <a:prstGeom prst="rect">
            <a:avLst/>
          </a:prstGeom>
          <a:noFill/>
        </p:spPr>
        <p:txBody>
          <a:bodyPr wrap="square" lIns="91440" tIns="45720" rIns="91440" bIns="45720" anchor="t">
            <a:spAutoFit/>
          </a:bodyPr>
          <a:lstStyle/>
          <a:p>
            <a:r>
              <a:rPr lang="es-ES" sz="3200" b="1" dirty="0">
                <a:solidFill>
                  <a:srgbClr val="243671"/>
                </a:solidFill>
                <a:latin typeface="Verdana" panose="020B0604030504040204" pitchFamily="34" charset="0"/>
                <a:ea typeface="Verdana" panose="020B0604030504040204" pitchFamily="34" charset="0"/>
              </a:rPr>
              <a:t>Generación de secuencias</a:t>
            </a:r>
            <a:endParaRPr lang="es-ES" dirty="0">
              <a:solidFill>
                <a:srgbClr val="243671"/>
              </a:solidFill>
              <a:latin typeface="Verdana" panose="020B0604030504040204" pitchFamily="34" charset="0"/>
              <a:ea typeface="Verdana" panose="020B0604030504040204" pitchFamily="34" charset="0"/>
            </a:endParaRPr>
          </a:p>
        </p:txBody>
      </p:sp>
      <p:pic>
        <p:nvPicPr>
          <p:cNvPr id="5" name="Imagen 4">
            <a:extLst>
              <a:ext uri="{FF2B5EF4-FFF2-40B4-BE49-F238E27FC236}">
                <a16:creationId xmlns:a16="http://schemas.microsoft.com/office/drawing/2014/main" id="{41E1A304-E1DB-3E4D-219F-9B7AA4313EE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871787" y="2571750"/>
            <a:ext cx="3400425" cy="457200"/>
          </a:xfrm>
          <a:prstGeom prst="rect">
            <a:avLst/>
          </a:prstGeom>
        </p:spPr>
      </p:pic>
    </p:spTree>
    <p:extLst>
      <p:ext uri="{BB962C8B-B14F-4D97-AF65-F5344CB8AC3E}">
        <p14:creationId xmlns:p14="http://schemas.microsoft.com/office/powerpoint/2010/main" val="2630600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17226-4452-1939-CEF5-2E4C75C069B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68F018ED-B299-62AA-B2C6-997E985D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CuadroTexto 1">
            <a:extLst>
              <a:ext uri="{FF2B5EF4-FFF2-40B4-BE49-F238E27FC236}">
                <a16:creationId xmlns:a16="http://schemas.microsoft.com/office/drawing/2014/main" id="{4FDA7A9F-A95B-866E-5684-A52F2FD51DF6}"/>
              </a:ext>
            </a:extLst>
          </p:cNvPr>
          <p:cNvSpPr txBox="1"/>
          <p:nvPr/>
        </p:nvSpPr>
        <p:spPr>
          <a:xfrm>
            <a:off x="1035483" y="711921"/>
            <a:ext cx="5406654" cy="584775"/>
          </a:xfrm>
          <a:prstGeom prst="rect">
            <a:avLst/>
          </a:prstGeom>
          <a:noFill/>
        </p:spPr>
        <p:txBody>
          <a:bodyPr wrap="square" lIns="91440" tIns="45720" rIns="91440" bIns="45720" anchor="t">
            <a:spAutoFit/>
          </a:bodyPr>
          <a:lstStyle/>
          <a:p>
            <a:r>
              <a:rPr lang="es-ES" sz="3200" b="1" dirty="0">
                <a:solidFill>
                  <a:srgbClr val="243671"/>
                </a:solidFill>
                <a:latin typeface="Verdana"/>
                <a:ea typeface="Verdana"/>
              </a:rPr>
              <a:t>Métodos de </a:t>
            </a:r>
            <a:r>
              <a:rPr lang="es-ES" sz="3200" b="1" dirty="0" err="1">
                <a:solidFill>
                  <a:srgbClr val="243671"/>
                </a:solidFill>
                <a:latin typeface="Verdana"/>
                <a:ea typeface="Verdana"/>
              </a:rPr>
              <a:t>sampleo</a:t>
            </a:r>
            <a:endParaRPr lang="es-ES" dirty="0" err="1">
              <a:solidFill>
                <a:srgbClr val="243671"/>
              </a:solidFill>
              <a:latin typeface="Verdana" panose="020B0604030504040204" pitchFamily="34" charset="0"/>
              <a:ea typeface="Verdana" panose="020B0604030504040204" pitchFamily="34" charset="0"/>
            </a:endParaRPr>
          </a:p>
        </p:txBody>
      </p:sp>
      <p:sp>
        <p:nvSpPr>
          <p:cNvPr id="6" name="CuadroTexto 5">
            <a:extLst>
              <a:ext uri="{FF2B5EF4-FFF2-40B4-BE49-F238E27FC236}">
                <a16:creationId xmlns:a16="http://schemas.microsoft.com/office/drawing/2014/main" id="{3FD9613D-FAA8-16CC-C53B-BDBC952E55A4}"/>
              </a:ext>
            </a:extLst>
          </p:cNvPr>
          <p:cNvSpPr txBox="1"/>
          <p:nvPr/>
        </p:nvSpPr>
        <p:spPr>
          <a:xfrm>
            <a:off x="1035483" y="1504244"/>
            <a:ext cx="731414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l" rtl="0"/>
            <a:r>
              <a:rPr lang="es-CO" kern="100" dirty="0">
                <a:latin typeface="Verdana" panose="020B0604030504040204" pitchFamily="34" charset="0"/>
                <a:ea typeface="Verdana" panose="020B0604030504040204" pitchFamily="34" charset="0"/>
                <a:cs typeface="Arial"/>
              </a:rPr>
              <a:t>Por esta razón es que también se decide introducir métodos de ‘</a:t>
            </a:r>
            <a:r>
              <a:rPr lang="es-CO" kern="100" dirty="0" err="1">
                <a:latin typeface="Verdana" panose="020B0604030504040204" pitchFamily="34" charset="0"/>
                <a:ea typeface="Verdana" panose="020B0604030504040204" pitchFamily="34" charset="0"/>
                <a:cs typeface="Arial"/>
              </a:rPr>
              <a:t>sampleo</a:t>
            </a:r>
            <a:r>
              <a:rPr lang="es-CO" kern="100" dirty="0">
                <a:latin typeface="Verdana" panose="020B0604030504040204" pitchFamily="34" charset="0"/>
                <a:ea typeface="Verdana" panose="020B0604030504040204" pitchFamily="34" charset="0"/>
                <a:cs typeface="Arial"/>
              </a:rPr>
              <a:t>’.</a:t>
            </a:r>
          </a:p>
          <a:p>
            <a:pPr marL="0" algn="l" rtl="0"/>
            <a:r>
              <a:rPr lang="es-CO" kern="100" dirty="0" err="1">
                <a:latin typeface="Verdana" panose="020B0604030504040204" pitchFamily="34" charset="0"/>
                <a:ea typeface="Verdana" panose="020B0604030504040204" pitchFamily="34" charset="0"/>
                <a:cs typeface="Arial"/>
              </a:rPr>
              <a:t>Sampleo</a:t>
            </a:r>
            <a:r>
              <a:rPr lang="es-CO" kern="100" dirty="0">
                <a:latin typeface="Verdana" panose="020B0604030504040204" pitchFamily="34" charset="0"/>
                <a:ea typeface="Verdana" panose="020B0604030504040204" pitchFamily="34" charset="0"/>
                <a:cs typeface="Arial"/>
              </a:rPr>
              <a:t> simple: Obtener valores de la distribución de probabilidad generada en el último output. </a:t>
            </a:r>
          </a:p>
          <a:p>
            <a:pPr marL="0" algn="l" rtl="0"/>
            <a:r>
              <a:rPr lang="es-CO" kern="100" dirty="0">
                <a:latin typeface="Verdana" panose="020B0604030504040204" pitchFamily="34" charset="0"/>
                <a:ea typeface="Verdana" panose="020B0604030504040204" pitchFamily="34" charset="0"/>
                <a:cs typeface="Arial"/>
              </a:rPr>
              <a:t>Top k-</a:t>
            </a:r>
            <a:r>
              <a:rPr lang="es-CO" kern="100" dirty="0" err="1">
                <a:latin typeface="Verdana" panose="020B0604030504040204" pitchFamily="34" charset="0"/>
                <a:ea typeface="Verdana" panose="020B0604030504040204" pitchFamily="34" charset="0"/>
                <a:cs typeface="Arial"/>
              </a:rPr>
              <a:t>sampling</a:t>
            </a:r>
            <a:r>
              <a:rPr lang="es-CO" kern="100" dirty="0">
                <a:latin typeface="Verdana" panose="020B0604030504040204" pitchFamily="34" charset="0"/>
                <a:ea typeface="Verdana" panose="020B0604030504040204" pitchFamily="34" charset="0"/>
                <a:cs typeface="Arial"/>
              </a:rPr>
              <a:t>: Consiste en: </a:t>
            </a:r>
          </a:p>
          <a:p>
            <a:pPr marL="511810" indent="-511810" algn="l" rtl="0">
              <a:buFont typeface=""/>
              <a:buAutoNum type="arabicParenBoth"/>
            </a:pPr>
            <a:r>
              <a:rPr lang="es-CO" kern="100" dirty="0">
                <a:latin typeface="Verdana" panose="020B0604030504040204" pitchFamily="34" charset="0"/>
                <a:ea typeface="Verdana" panose="020B0604030504040204" pitchFamily="34" charset="0"/>
                <a:cs typeface="Arial"/>
              </a:rPr>
              <a:t>Preseleccionar un número k de palabras sobre las cuáles se quiere realizar el </a:t>
            </a:r>
            <a:r>
              <a:rPr lang="es-CO" kern="100" dirty="0" err="1">
                <a:latin typeface="Verdana" panose="020B0604030504040204" pitchFamily="34" charset="0"/>
                <a:ea typeface="Verdana" panose="020B0604030504040204" pitchFamily="34" charset="0"/>
                <a:cs typeface="Arial"/>
              </a:rPr>
              <a:t>sampleo</a:t>
            </a:r>
            <a:r>
              <a:rPr lang="es-CO" kern="100" dirty="0">
                <a:latin typeface="Verdana" panose="020B0604030504040204" pitchFamily="34" charset="0"/>
                <a:ea typeface="Verdana" panose="020B0604030504040204" pitchFamily="34" charset="0"/>
                <a:cs typeface="Arial"/>
              </a:rPr>
              <a:t>, </a:t>
            </a:r>
            <a:r>
              <a:rPr lang="es-CO" kern="100" dirty="0" err="1">
                <a:latin typeface="Verdana" panose="020B0604030504040204" pitchFamily="34" charset="0"/>
                <a:ea typeface="Verdana" panose="020B0604030504040204" pitchFamily="34" charset="0"/>
                <a:cs typeface="Arial"/>
              </a:rPr>
              <a:t>ordenárlas</a:t>
            </a:r>
            <a:r>
              <a:rPr lang="es-CO" kern="100" dirty="0">
                <a:latin typeface="Verdana" panose="020B0604030504040204" pitchFamily="34" charset="0"/>
                <a:ea typeface="Verdana" panose="020B0604030504040204" pitchFamily="34" charset="0"/>
                <a:cs typeface="Arial"/>
              </a:rPr>
              <a:t> según las que mayor probabilidad asignada tengan. </a:t>
            </a:r>
          </a:p>
          <a:p>
            <a:pPr marL="511810" indent="-511810" algn="l" rtl="0">
              <a:buFont typeface=""/>
              <a:buAutoNum type="arabicParenBoth"/>
            </a:pPr>
            <a:r>
              <a:rPr lang="es-CO" kern="100" dirty="0">
                <a:latin typeface="Verdana" panose="020B0604030504040204" pitchFamily="34" charset="0"/>
                <a:ea typeface="Verdana" panose="020B0604030504040204" pitchFamily="34" charset="0"/>
                <a:cs typeface="Arial"/>
              </a:rPr>
              <a:t>Ponderar nuevamente las probabilidades sobre estas k palabras para que sumen 1. </a:t>
            </a:r>
          </a:p>
          <a:p>
            <a:pPr marL="511810" indent="-511810" algn="l" rtl="0">
              <a:buFont typeface=""/>
              <a:buAutoNum type="arabicParenBoth"/>
            </a:pPr>
            <a:r>
              <a:rPr lang="es-CO" kern="100" dirty="0">
                <a:latin typeface="Verdana" panose="020B0604030504040204" pitchFamily="34" charset="0"/>
                <a:ea typeface="Verdana" panose="020B0604030504040204" pitchFamily="34" charset="0"/>
                <a:cs typeface="Arial"/>
              </a:rPr>
              <a:t>Generar aleatoriamente la palabra.</a:t>
            </a:r>
            <a:endParaRPr lang="es-E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31050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9F245-719C-215B-123C-798940F14E37}"/>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09468C22-390B-61D2-C0AD-857DC2FDB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CuadroTexto 2">
            <a:extLst>
              <a:ext uri="{FF2B5EF4-FFF2-40B4-BE49-F238E27FC236}">
                <a16:creationId xmlns:a16="http://schemas.microsoft.com/office/drawing/2014/main" id="{EAAEE6FF-B5C4-0ADA-60C3-2B112EB6BE06}"/>
              </a:ext>
            </a:extLst>
          </p:cNvPr>
          <p:cNvSpPr txBox="1"/>
          <p:nvPr/>
        </p:nvSpPr>
        <p:spPr>
          <a:xfrm>
            <a:off x="1035483" y="1539707"/>
            <a:ext cx="647819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Verdana" panose="020B0604030504040204" pitchFamily="34" charset="0"/>
                <a:ea typeface="Verdana" panose="020B0604030504040204" pitchFamily="34" charset="0"/>
                <a:cs typeface="+mn-lt"/>
              </a:rPr>
              <a:t>Otro método de </a:t>
            </a:r>
            <a:r>
              <a:rPr lang="es-ES" dirty="0" err="1">
                <a:latin typeface="Verdana" panose="020B0604030504040204" pitchFamily="34" charset="0"/>
                <a:ea typeface="Verdana" panose="020B0604030504040204" pitchFamily="34" charset="0"/>
                <a:cs typeface="+mn-lt"/>
              </a:rPr>
              <a:t>sampleo</a:t>
            </a:r>
            <a:r>
              <a:rPr lang="es-ES" dirty="0">
                <a:latin typeface="Verdana" panose="020B0604030504040204" pitchFamily="34" charset="0"/>
                <a:ea typeface="Verdana" panose="020B0604030504040204" pitchFamily="34" charset="0"/>
                <a:cs typeface="+mn-lt"/>
              </a:rPr>
              <a:t> es el de </a:t>
            </a:r>
            <a:r>
              <a:rPr lang="es-ES" b="1" dirty="0" err="1">
                <a:latin typeface="Verdana" panose="020B0604030504040204" pitchFamily="34" charset="0"/>
                <a:ea typeface="Verdana" panose="020B0604030504040204" pitchFamily="34" charset="0"/>
                <a:cs typeface="+mn-lt"/>
              </a:rPr>
              <a:t>Nucleus</a:t>
            </a:r>
            <a:r>
              <a:rPr lang="es-ES" b="1" dirty="0">
                <a:latin typeface="Verdana" panose="020B0604030504040204" pitchFamily="34" charset="0"/>
                <a:ea typeface="Verdana" panose="020B0604030504040204" pitchFamily="34" charset="0"/>
                <a:cs typeface="+mn-lt"/>
              </a:rPr>
              <a:t> </a:t>
            </a:r>
            <a:r>
              <a:rPr lang="es-ES" b="1" dirty="0" err="1">
                <a:latin typeface="Verdana" panose="020B0604030504040204" pitchFamily="34" charset="0"/>
                <a:ea typeface="Verdana" panose="020B0604030504040204" pitchFamily="34" charset="0"/>
                <a:cs typeface="+mn-lt"/>
              </a:rPr>
              <a:t>or</a:t>
            </a:r>
            <a:r>
              <a:rPr lang="es-ES" b="1" dirty="0">
                <a:latin typeface="Verdana" panose="020B0604030504040204" pitchFamily="34" charset="0"/>
                <a:ea typeface="Verdana" panose="020B0604030504040204" pitchFamily="34" charset="0"/>
                <a:cs typeface="+mn-lt"/>
              </a:rPr>
              <a:t> top-p </a:t>
            </a:r>
            <a:r>
              <a:rPr lang="es-ES" b="1" dirty="0" err="1">
                <a:latin typeface="Verdana" panose="020B0604030504040204" pitchFamily="34" charset="0"/>
                <a:ea typeface="Verdana" panose="020B0604030504040204" pitchFamily="34" charset="0"/>
                <a:cs typeface="+mn-lt"/>
              </a:rPr>
              <a:t>sampling</a:t>
            </a:r>
            <a:r>
              <a:rPr lang="es-ES" b="1" dirty="0">
                <a:latin typeface="Verdana" panose="020B0604030504040204" pitchFamily="34" charset="0"/>
                <a:ea typeface="Verdana" panose="020B0604030504040204" pitchFamily="34" charset="0"/>
                <a:cs typeface="+mn-lt"/>
              </a:rPr>
              <a:t>. </a:t>
            </a:r>
            <a:r>
              <a:rPr lang="es-ES" dirty="0">
                <a:latin typeface="Verdana" panose="020B0604030504040204" pitchFamily="34" charset="0"/>
                <a:ea typeface="Verdana" panose="020B0604030504040204" pitchFamily="34" charset="0"/>
                <a:cs typeface="+mn-lt"/>
              </a:rPr>
              <a:t>Consiste en realizar un </a:t>
            </a:r>
            <a:r>
              <a:rPr lang="es-ES" dirty="0" err="1">
                <a:latin typeface="Verdana" panose="020B0604030504040204" pitchFamily="34" charset="0"/>
                <a:ea typeface="Verdana" panose="020B0604030504040204" pitchFamily="34" charset="0"/>
                <a:cs typeface="+mn-lt"/>
              </a:rPr>
              <a:t>sampleo</a:t>
            </a:r>
            <a:r>
              <a:rPr lang="es-ES" dirty="0">
                <a:latin typeface="Verdana" panose="020B0604030504040204" pitchFamily="34" charset="0"/>
                <a:ea typeface="Verdana" panose="020B0604030504040204" pitchFamily="34" charset="0"/>
                <a:cs typeface="+mn-lt"/>
              </a:rPr>
              <a:t> sobre las palabras que acumulen determinado porcentaje del total de probabilidad. Esto hace que sea menos sensible a la distribución de probabilidad generada. </a:t>
            </a:r>
            <a:endParaRPr lang="es-ES" dirty="0">
              <a:latin typeface="Verdana" panose="020B0604030504040204" pitchFamily="34" charset="0"/>
              <a:ea typeface="Verdana" panose="020B0604030504040204" pitchFamily="34" charset="0"/>
            </a:endParaRPr>
          </a:p>
          <a:p>
            <a:endParaRPr lang="es-ES" dirty="0">
              <a:latin typeface="Verdana" panose="020B0604030504040204" pitchFamily="34" charset="0"/>
              <a:ea typeface="Verdana" panose="020B0604030504040204" pitchFamily="34" charset="0"/>
            </a:endParaRPr>
          </a:p>
        </p:txBody>
      </p:sp>
      <p:sp>
        <p:nvSpPr>
          <p:cNvPr id="4" name="CuadroTexto 3">
            <a:extLst>
              <a:ext uri="{FF2B5EF4-FFF2-40B4-BE49-F238E27FC236}">
                <a16:creationId xmlns:a16="http://schemas.microsoft.com/office/drawing/2014/main" id="{3279DAB4-2925-E238-6599-BA0A28E37025}"/>
              </a:ext>
            </a:extLst>
          </p:cNvPr>
          <p:cNvSpPr txBox="1"/>
          <p:nvPr/>
        </p:nvSpPr>
        <p:spPr>
          <a:xfrm>
            <a:off x="1035483" y="711921"/>
            <a:ext cx="5406654" cy="584775"/>
          </a:xfrm>
          <a:prstGeom prst="rect">
            <a:avLst/>
          </a:prstGeom>
          <a:noFill/>
        </p:spPr>
        <p:txBody>
          <a:bodyPr wrap="square" lIns="91440" tIns="45720" rIns="91440" bIns="45720" anchor="t">
            <a:spAutoFit/>
          </a:bodyPr>
          <a:lstStyle/>
          <a:p>
            <a:r>
              <a:rPr lang="es-ES" sz="3200" b="1" dirty="0">
                <a:solidFill>
                  <a:srgbClr val="243671"/>
                </a:solidFill>
                <a:latin typeface="Verdana" panose="020B0604030504040204" pitchFamily="34" charset="0"/>
                <a:ea typeface="Verdana" panose="020B0604030504040204" pitchFamily="34" charset="0"/>
              </a:rPr>
              <a:t>Métodos de </a:t>
            </a:r>
            <a:r>
              <a:rPr lang="es-ES" sz="3200" b="1" dirty="0" err="1">
                <a:solidFill>
                  <a:srgbClr val="243671"/>
                </a:solidFill>
                <a:latin typeface="Verdana" panose="020B0604030504040204" pitchFamily="34" charset="0"/>
                <a:ea typeface="Verdana" panose="020B0604030504040204" pitchFamily="34" charset="0"/>
              </a:rPr>
              <a:t>sampleo</a:t>
            </a:r>
            <a:endParaRPr lang="es-ES" dirty="0">
              <a:solidFill>
                <a:srgbClr val="24367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84238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46641-7A37-CBAA-7A9B-CEA4F47E59D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CD78590-0E56-6D10-6E71-20BD4B2DC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90"/>
            <a:ext cx="9144000" cy="5143500"/>
          </a:xfrm>
          <a:prstGeom prst="rect">
            <a:avLst/>
          </a:prstGeom>
        </p:spPr>
      </p:pic>
      <p:sp>
        <p:nvSpPr>
          <p:cNvPr id="2" name="CuadroTexto 1">
            <a:extLst>
              <a:ext uri="{FF2B5EF4-FFF2-40B4-BE49-F238E27FC236}">
                <a16:creationId xmlns:a16="http://schemas.microsoft.com/office/drawing/2014/main" id="{E30FF99E-4559-531C-B2C0-C28F7746AE47}"/>
              </a:ext>
            </a:extLst>
          </p:cNvPr>
          <p:cNvSpPr txBox="1"/>
          <p:nvPr/>
        </p:nvSpPr>
        <p:spPr>
          <a:xfrm>
            <a:off x="649353" y="1289963"/>
            <a:ext cx="754480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a:latin typeface="Verdana" panose="020B0604030504040204" pitchFamily="34" charset="0"/>
                <a:ea typeface="Verdana" panose="020B0604030504040204" pitchFamily="34" charset="0"/>
                <a:cs typeface="+mn-lt"/>
              </a:rPr>
              <a:t>Adicionalmente, también contamos con el mecanismo de </a:t>
            </a:r>
            <a:r>
              <a:rPr lang="es-ES" sz="1600" dirty="0" err="1">
                <a:latin typeface="Verdana" panose="020B0604030504040204" pitchFamily="34" charset="0"/>
                <a:ea typeface="Verdana" panose="020B0604030504040204" pitchFamily="34" charset="0"/>
                <a:cs typeface="+mn-lt"/>
              </a:rPr>
              <a:t>sampleo</a:t>
            </a:r>
            <a:r>
              <a:rPr lang="es-ES" sz="1600" dirty="0">
                <a:latin typeface="Verdana" panose="020B0604030504040204" pitchFamily="34" charset="0"/>
                <a:ea typeface="Verdana" panose="020B0604030504040204" pitchFamily="34" charset="0"/>
                <a:cs typeface="+mn-lt"/>
              </a:rPr>
              <a:t> por temperatura. Básicamente esto consiste en aplicar a la función </a:t>
            </a:r>
            <a:r>
              <a:rPr lang="es-ES" sz="1600" dirty="0" err="1">
                <a:latin typeface="Verdana" panose="020B0604030504040204" pitchFamily="34" charset="0"/>
                <a:ea typeface="Verdana" panose="020B0604030504040204" pitchFamily="34" charset="0"/>
                <a:cs typeface="+mn-lt"/>
              </a:rPr>
              <a:t>softmax</a:t>
            </a:r>
            <a:r>
              <a:rPr lang="es-ES" sz="1600" dirty="0">
                <a:latin typeface="Verdana" panose="020B0604030504040204" pitchFamily="34" charset="0"/>
                <a:ea typeface="Verdana" panose="020B0604030504040204" pitchFamily="34" charset="0"/>
                <a:cs typeface="+mn-lt"/>
              </a:rPr>
              <a:t> la siguiente transformación. </a:t>
            </a:r>
            <a:endParaRPr lang="es-ES" sz="1600" dirty="0">
              <a:latin typeface="Verdana" panose="020B0604030504040204" pitchFamily="34" charset="0"/>
              <a:ea typeface="Verdana" panose="020B0604030504040204" pitchFamily="34" charset="0"/>
            </a:endParaRPr>
          </a:p>
          <a:p>
            <a:endParaRPr lang="es-ES" sz="1600" dirty="0">
              <a:latin typeface="Verdana" panose="020B0604030504040204" pitchFamily="34" charset="0"/>
              <a:ea typeface="Verdana" panose="020B0604030504040204" pitchFamily="34" charset="0"/>
            </a:endParaRPr>
          </a:p>
          <a:p>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endParaRPr lang="es-ES" sz="1600" dirty="0">
              <a:latin typeface="Verdana" panose="020B0604030504040204" pitchFamily="34" charset="0"/>
              <a:ea typeface="Verdana" panose="020B0604030504040204" pitchFamily="34" charset="0"/>
              <a:cs typeface="+mn-lt"/>
            </a:endParaRPr>
          </a:p>
          <a:p>
            <a:r>
              <a:rPr lang="es-ES" sz="1600" dirty="0">
                <a:latin typeface="Verdana" panose="020B0604030504040204" pitchFamily="34" charset="0"/>
                <a:ea typeface="Verdana" panose="020B0604030504040204" pitchFamily="34" charset="0"/>
                <a:cs typeface="+mn-lt"/>
              </a:rPr>
              <a:t>En caso tal de que τ este muy cerca de cero, esto básicamente amplificar la diferencia de probabilidad asignada entre las combinaciones con menor probabilidad y las de mayores probabilidad, de manera que finalmente se trata de un </a:t>
            </a:r>
            <a:r>
              <a:rPr lang="es-ES" sz="1600" dirty="0" err="1">
                <a:latin typeface="Verdana" panose="020B0604030504040204" pitchFamily="34" charset="0"/>
                <a:ea typeface="Verdana" panose="020B0604030504040204" pitchFamily="34" charset="0"/>
                <a:cs typeface="+mn-lt"/>
              </a:rPr>
              <a:t>greedy</a:t>
            </a:r>
            <a:r>
              <a:rPr lang="es-ES" sz="1600" dirty="0">
                <a:latin typeface="Verdana" panose="020B0604030504040204" pitchFamily="34" charset="0"/>
                <a:ea typeface="Verdana" panose="020B0604030504040204" pitchFamily="34" charset="0"/>
                <a:cs typeface="+mn-lt"/>
              </a:rPr>
              <a:t> </a:t>
            </a:r>
            <a:r>
              <a:rPr lang="es-ES" sz="1600" dirty="0" err="1">
                <a:latin typeface="Verdana" panose="020B0604030504040204" pitchFamily="34" charset="0"/>
                <a:ea typeface="Verdana" panose="020B0604030504040204" pitchFamily="34" charset="0"/>
                <a:cs typeface="+mn-lt"/>
              </a:rPr>
              <a:t>decoding</a:t>
            </a:r>
            <a:r>
              <a:rPr lang="es-ES" sz="1600" dirty="0">
                <a:latin typeface="Verdana" panose="020B0604030504040204" pitchFamily="34" charset="0"/>
                <a:ea typeface="Verdana" panose="020B0604030504040204" pitchFamily="34" charset="0"/>
                <a:cs typeface="+mn-lt"/>
              </a:rPr>
              <a:t>. </a:t>
            </a:r>
            <a:endParaRPr lang="es-ES" sz="1600" dirty="0">
              <a:latin typeface="Verdana" panose="020B0604030504040204" pitchFamily="34" charset="0"/>
              <a:ea typeface="Verdana" panose="020B0604030504040204" pitchFamily="34" charset="0"/>
            </a:endParaRPr>
          </a:p>
          <a:p>
            <a:endParaRPr lang="es-ES" sz="1600" dirty="0">
              <a:latin typeface="Verdana" panose="020B0604030504040204" pitchFamily="34" charset="0"/>
              <a:ea typeface="Verdana" panose="020B0604030504040204" pitchFamily="34" charset="0"/>
            </a:endParaRPr>
          </a:p>
        </p:txBody>
      </p:sp>
      <p:pic>
        <p:nvPicPr>
          <p:cNvPr id="5" name="Imagen 4">
            <a:extLst>
              <a:ext uri="{FF2B5EF4-FFF2-40B4-BE49-F238E27FC236}">
                <a16:creationId xmlns:a16="http://schemas.microsoft.com/office/drawing/2014/main" id="{3E0A1476-4D11-830B-0A60-87EE693C3C1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966442" y="1994892"/>
            <a:ext cx="2228850" cy="1028700"/>
          </a:xfrm>
          <a:prstGeom prst="rect">
            <a:avLst/>
          </a:prstGeom>
        </p:spPr>
      </p:pic>
      <p:sp>
        <p:nvSpPr>
          <p:cNvPr id="3" name="CuadroTexto 2">
            <a:extLst>
              <a:ext uri="{FF2B5EF4-FFF2-40B4-BE49-F238E27FC236}">
                <a16:creationId xmlns:a16="http://schemas.microsoft.com/office/drawing/2014/main" id="{169C3069-29AB-83B4-31D3-7EBA5C1AEF7C}"/>
              </a:ext>
            </a:extLst>
          </p:cNvPr>
          <p:cNvSpPr txBox="1"/>
          <p:nvPr/>
        </p:nvSpPr>
        <p:spPr>
          <a:xfrm>
            <a:off x="649353" y="478005"/>
            <a:ext cx="5406654" cy="584775"/>
          </a:xfrm>
          <a:prstGeom prst="rect">
            <a:avLst/>
          </a:prstGeom>
          <a:noFill/>
        </p:spPr>
        <p:txBody>
          <a:bodyPr wrap="square" lIns="91440" tIns="45720" rIns="91440" bIns="45720" anchor="t">
            <a:spAutoFit/>
          </a:bodyPr>
          <a:lstStyle/>
          <a:p>
            <a:r>
              <a:rPr lang="es-ES" sz="3200" b="1" dirty="0">
                <a:solidFill>
                  <a:srgbClr val="243671"/>
                </a:solidFill>
                <a:latin typeface="Verdana" panose="020B0604030504040204" pitchFamily="34" charset="0"/>
                <a:ea typeface="Verdana" panose="020B0604030504040204" pitchFamily="34" charset="0"/>
              </a:rPr>
              <a:t>Métodos de </a:t>
            </a:r>
            <a:r>
              <a:rPr lang="es-ES" sz="3200" b="1" dirty="0" err="1">
                <a:solidFill>
                  <a:srgbClr val="243671"/>
                </a:solidFill>
                <a:latin typeface="Verdana" panose="020B0604030504040204" pitchFamily="34" charset="0"/>
                <a:ea typeface="Verdana" panose="020B0604030504040204" pitchFamily="34" charset="0"/>
              </a:rPr>
              <a:t>sampleo</a:t>
            </a:r>
            <a:endParaRPr lang="es-ES" dirty="0">
              <a:solidFill>
                <a:srgbClr val="24367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14570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3F39CA43-E245-1A07-7EA5-FC648252C9BC}"/>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F8977BC-DA91-0140-05C9-1E65F10AA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68BF9C72-02E1-247C-4B10-CA1101625119}"/>
              </a:ext>
            </a:extLst>
          </p:cNvPr>
          <p:cNvSpPr/>
          <p:nvPr/>
        </p:nvSpPr>
        <p:spPr>
          <a:xfrm>
            <a:off x="3915599" y="38435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1">
            <a:extLst>
              <a:ext uri="{FF2B5EF4-FFF2-40B4-BE49-F238E27FC236}">
                <a16:creationId xmlns:a16="http://schemas.microsoft.com/office/drawing/2014/main" id="{E522315E-7864-2A57-71E9-4784274FE5C1}"/>
              </a:ext>
            </a:extLst>
          </p:cNvPr>
          <p:cNvSpPr txBox="1"/>
          <p:nvPr/>
        </p:nvSpPr>
        <p:spPr>
          <a:xfrm>
            <a:off x="1335722" y="492301"/>
            <a:ext cx="6480513" cy="584775"/>
          </a:xfrm>
          <a:prstGeom prst="rect">
            <a:avLst/>
          </a:prstGeom>
          <a:noFill/>
        </p:spPr>
        <p:txBody>
          <a:bodyPr wrap="square" lIns="91440" tIns="45720" rIns="91440" bIns="45720" rtlCol="0" anchor="t">
            <a:spAutoFit/>
          </a:bodyPr>
          <a:lstStyle/>
          <a:p>
            <a:pPr algn="ctr"/>
            <a:r>
              <a:rPr lang="es-CO" sz="3200" b="1" dirty="0">
                <a:solidFill>
                  <a:srgbClr val="243671"/>
                </a:solidFill>
                <a:latin typeface="Verdana"/>
                <a:ea typeface="Verdana"/>
              </a:rPr>
              <a:t>Ejemplo Modelos de DL</a:t>
            </a:r>
            <a:r>
              <a:rPr lang="es-CO" sz="3200" b="1">
                <a:solidFill>
                  <a:srgbClr val="243671"/>
                </a:solidFill>
                <a:latin typeface="Verdana"/>
                <a:ea typeface="Verdana"/>
              </a:rPr>
              <a:t>✍</a:t>
            </a:r>
            <a:endParaRPr lang="es-CO" sz="3200">
              <a:solidFill>
                <a:srgbClr val="243671"/>
              </a:solidFill>
              <a:latin typeface="Verdana"/>
              <a:ea typeface="Verdana"/>
            </a:endParaRPr>
          </a:p>
        </p:txBody>
      </p:sp>
      <p:pic>
        <p:nvPicPr>
          <p:cNvPr id="4" name="Imagen 3" descr="Diagrama&#10;&#10;El contenido generado por inteligencia artificial puede ser incorrecto.">
            <a:extLst>
              <a:ext uri="{FF2B5EF4-FFF2-40B4-BE49-F238E27FC236}">
                <a16:creationId xmlns:a16="http://schemas.microsoft.com/office/drawing/2014/main" id="{798EE157-AA15-A5D6-6352-619495634BF0}"/>
              </a:ext>
            </a:extLst>
          </p:cNvPr>
          <p:cNvPicPr>
            <a:picLocks noChangeAspect="1"/>
          </p:cNvPicPr>
          <p:nvPr/>
        </p:nvPicPr>
        <p:blipFill>
          <a:blip r:embed="rId4"/>
          <a:stretch>
            <a:fillRect/>
          </a:stretch>
        </p:blipFill>
        <p:spPr>
          <a:xfrm>
            <a:off x="1609523" y="1340861"/>
            <a:ext cx="5928669" cy="3338384"/>
          </a:xfrm>
          <a:prstGeom prst="rect">
            <a:avLst/>
          </a:prstGeom>
        </p:spPr>
      </p:pic>
    </p:spTree>
    <p:extLst>
      <p:ext uri="{BB962C8B-B14F-4D97-AF65-F5344CB8AC3E}">
        <p14:creationId xmlns:p14="http://schemas.microsoft.com/office/powerpoint/2010/main" val="294756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6A402-E364-2F40-E586-CBCDAB2E9502}"/>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F5DFF64F-8A03-8A7D-EC99-F955E1004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Marcador de texto 2">
            <a:extLst>
              <a:ext uri="{FF2B5EF4-FFF2-40B4-BE49-F238E27FC236}">
                <a16:creationId xmlns:a16="http://schemas.microsoft.com/office/drawing/2014/main" id="{F9E4A051-AB7E-E2FF-2045-29CF213D57DD}"/>
              </a:ext>
            </a:extLst>
          </p:cNvPr>
          <p:cNvSpPr>
            <a:spLocks noGrp="1"/>
          </p:cNvSpPr>
          <p:nvPr>
            <p:ph type="body" sz="quarter" idx="10"/>
          </p:nvPr>
        </p:nvSpPr>
        <p:spPr>
          <a:xfrm>
            <a:off x="649353" y="1220379"/>
            <a:ext cx="7602876" cy="3655694"/>
          </a:xfrm>
        </p:spPr>
        <p:txBody>
          <a:bodyPr vert="horz" lIns="91440" tIns="45720" rIns="91440" bIns="45720" rtlCol="0" anchor="t">
            <a:normAutofit/>
          </a:bodyPr>
          <a:lstStyle/>
          <a:p>
            <a:endParaRPr lang="es-ES"/>
          </a:p>
          <a:p>
            <a:endParaRPr lang="es-ES"/>
          </a:p>
          <a:p>
            <a:endParaRPr lang="es-ES"/>
          </a:p>
          <a:p>
            <a:endParaRPr lang="es-ES"/>
          </a:p>
          <a:p>
            <a:pPr marL="0" indent="0">
              <a:buNone/>
            </a:pPr>
            <a:r>
              <a:rPr lang="es-ES">
                <a:latin typeface="Verdana"/>
                <a:ea typeface="Verdana"/>
              </a:rPr>
              <a:t>En caso tal de que τ este muy cerca de 1, esto básicamente implica realizar un </a:t>
            </a:r>
            <a:r>
              <a:rPr lang="es-ES" err="1">
                <a:latin typeface="Verdana"/>
                <a:ea typeface="Verdana"/>
              </a:rPr>
              <a:t>random</a:t>
            </a:r>
            <a:r>
              <a:rPr lang="es-ES">
                <a:latin typeface="Verdana"/>
                <a:ea typeface="Verdana"/>
              </a:rPr>
              <a:t> </a:t>
            </a:r>
            <a:r>
              <a:rPr lang="es-ES" err="1">
                <a:latin typeface="Verdana"/>
                <a:ea typeface="Verdana"/>
              </a:rPr>
              <a:t>sampling</a:t>
            </a:r>
            <a:r>
              <a:rPr lang="es-ES">
                <a:latin typeface="Verdana"/>
                <a:ea typeface="Verdana"/>
              </a:rPr>
              <a:t>. </a:t>
            </a:r>
          </a:p>
          <a:p>
            <a:pPr marL="0" indent="0">
              <a:buNone/>
            </a:pPr>
            <a:r>
              <a:rPr lang="es-ES">
                <a:latin typeface="Verdana"/>
                <a:ea typeface="Verdana"/>
              </a:rPr>
              <a:t>En caso tal de que τ este muy cerca a infinito, esto significa realizar un </a:t>
            </a:r>
            <a:r>
              <a:rPr lang="es-ES" err="1">
                <a:latin typeface="Verdana"/>
                <a:ea typeface="Verdana"/>
              </a:rPr>
              <a:t>sampleo</a:t>
            </a:r>
            <a:r>
              <a:rPr lang="es-ES">
                <a:latin typeface="Verdana"/>
                <a:ea typeface="Verdana"/>
              </a:rPr>
              <a:t> casi de una distribución uniforme del vocabulario. </a:t>
            </a:r>
          </a:p>
          <a:p>
            <a:pPr marL="0" indent="0">
              <a:buNone/>
            </a:pPr>
            <a:r>
              <a:rPr lang="es-ES">
                <a:latin typeface="Verdana"/>
                <a:ea typeface="Verdana"/>
              </a:rPr>
              <a:t>Se puede tratar de ajustar ese parámetro según el grado de creatividad que se busque en las respuesta. </a:t>
            </a:r>
          </a:p>
          <a:p>
            <a:pPr marL="0" indent="0">
              <a:buNone/>
            </a:pPr>
            <a:endParaRPr lang="es-ES"/>
          </a:p>
        </p:txBody>
      </p:sp>
      <p:pic>
        <p:nvPicPr>
          <p:cNvPr id="4" name="Imagen 3">
            <a:extLst>
              <a:ext uri="{FF2B5EF4-FFF2-40B4-BE49-F238E27FC236}">
                <a16:creationId xmlns:a16="http://schemas.microsoft.com/office/drawing/2014/main" id="{6A68C4D9-8E5F-62B9-C252-061CF9E1005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205702" y="1392366"/>
            <a:ext cx="2228850" cy="1028700"/>
          </a:xfrm>
          <a:prstGeom prst="rect">
            <a:avLst/>
          </a:prstGeom>
        </p:spPr>
      </p:pic>
      <p:sp>
        <p:nvSpPr>
          <p:cNvPr id="7" name="CuadroTexto 6">
            <a:extLst>
              <a:ext uri="{FF2B5EF4-FFF2-40B4-BE49-F238E27FC236}">
                <a16:creationId xmlns:a16="http://schemas.microsoft.com/office/drawing/2014/main" id="{435C035C-680D-CBF5-6B56-AA0E92578E93}"/>
              </a:ext>
            </a:extLst>
          </p:cNvPr>
          <p:cNvSpPr txBox="1"/>
          <p:nvPr/>
        </p:nvSpPr>
        <p:spPr>
          <a:xfrm>
            <a:off x="649353" y="478005"/>
            <a:ext cx="5406654" cy="584775"/>
          </a:xfrm>
          <a:prstGeom prst="rect">
            <a:avLst/>
          </a:prstGeom>
          <a:noFill/>
        </p:spPr>
        <p:txBody>
          <a:bodyPr wrap="square" lIns="91440" tIns="45720" rIns="91440" bIns="45720" anchor="t">
            <a:spAutoFit/>
          </a:bodyPr>
          <a:lstStyle/>
          <a:p>
            <a:r>
              <a:rPr lang="es-ES" sz="3200" b="1" dirty="0">
                <a:solidFill>
                  <a:srgbClr val="243671"/>
                </a:solidFill>
                <a:latin typeface="Verdana" panose="020B0604030504040204" pitchFamily="34" charset="0"/>
                <a:ea typeface="Verdana" panose="020B0604030504040204" pitchFamily="34" charset="0"/>
              </a:rPr>
              <a:t>Métodos de </a:t>
            </a:r>
            <a:r>
              <a:rPr lang="es-ES" sz="3200" b="1" dirty="0" err="1">
                <a:solidFill>
                  <a:srgbClr val="243671"/>
                </a:solidFill>
                <a:latin typeface="Verdana" panose="020B0604030504040204" pitchFamily="34" charset="0"/>
                <a:ea typeface="Verdana" panose="020B0604030504040204" pitchFamily="34" charset="0"/>
              </a:rPr>
              <a:t>sampleo</a:t>
            </a:r>
            <a:endParaRPr lang="es-ES" dirty="0">
              <a:solidFill>
                <a:srgbClr val="243671"/>
              </a:solidFill>
              <a:latin typeface="Verdana" panose="020B0604030504040204" pitchFamily="34" charset="0"/>
              <a:ea typeface="Verdana" panose="020B0604030504040204" pitchFamily="34" charset="0"/>
            </a:endParaRPr>
          </a:p>
        </p:txBody>
      </p:sp>
      <p:pic>
        <p:nvPicPr>
          <p:cNvPr id="13" name="Imagen 12">
            <a:extLst>
              <a:ext uri="{FF2B5EF4-FFF2-40B4-BE49-F238E27FC236}">
                <a16:creationId xmlns:a16="http://schemas.microsoft.com/office/drawing/2014/main" id="{98CD9863-9DCD-5E96-EF01-7B3B118A66A2}"/>
              </a:ext>
            </a:extLst>
          </p:cNvPr>
          <p:cNvPicPr>
            <a:picLocks noChangeAspect="1"/>
          </p:cNvPicPr>
          <p:nvPr/>
        </p:nvPicPr>
        <p:blipFill>
          <a:blip r:embed="rId5">
            <a:alphaModFix amt="5000"/>
          </a:blip>
          <a:stretch>
            <a:fillRect/>
          </a:stretch>
        </p:blipFill>
        <p:spPr>
          <a:xfrm>
            <a:off x="4508205" y="1045446"/>
            <a:ext cx="4876800" cy="4876800"/>
          </a:xfrm>
          <a:prstGeom prst="rect">
            <a:avLst/>
          </a:prstGeom>
        </p:spPr>
      </p:pic>
    </p:spTree>
    <p:extLst>
      <p:ext uri="{BB962C8B-B14F-4D97-AF65-F5344CB8AC3E}">
        <p14:creationId xmlns:p14="http://schemas.microsoft.com/office/powerpoint/2010/main" val="3102330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0F253-D7CE-FCF4-BBF4-B1FB45E57989}"/>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EC8F1C9-563B-FF41-57E0-1C5DC5ABB7E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8">
            <a:extLst>
              <a:ext uri="{FF2B5EF4-FFF2-40B4-BE49-F238E27FC236}">
                <a16:creationId xmlns:a16="http://schemas.microsoft.com/office/drawing/2014/main" id="{7E212B91-EF7C-76D3-1CF5-6847D5EEC4A8}"/>
              </a:ext>
            </a:extLst>
          </p:cNvPr>
          <p:cNvSpPr txBox="1"/>
          <p:nvPr/>
        </p:nvSpPr>
        <p:spPr>
          <a:xfrm>
            <a:off x="649353" y="1976831"/>
            <a:ext cx="7478231" cy="2800767"/>
          </a:xfrm>
          <a:prstGeom prst="rect">
            <a:avLst/>
          </a:prstGeom>
          <a:noFill/>
        </p:spPr>
        <p:txBody>
          <a:bodyPr wrap="square" lIns="91440" tIns="45720" rIns="91440" bIns="45720" rtlCol="0" anchor="t">
            <a:spAutoFit/>
          </a:bodyPr>
          <a:lstStyle/>
          <a:p>
            <a:r>
              <a:rPr lang="es-CO" sz="2000" dirty="0">
                <a:latin typeface="Verdana" panose="020B0604030504040204" pitchFamily="34" charset="0"/>
                <a:ea typeface="Verdana" panose="020B0604030504040204" pitchFamily="34" charset="0"/>
              </a:rPr>
              <a:t>En caso tal de que τ este muy cerca de 1, esto básicamente implica realizar un </a:t>
            </a:r>
            <a:r>
              <a:rPr lang="es-CO" sz="2000" dirty="0" err="1">
                <a:latin typeface="Verdana" panose="020B0604030504040204" pitchFamily="34" charset="0"/>
                <a:ea typeface="Verdana" panose="020B0604030504040204" pitchFamily="34" charset="0"/>
              </a:rPr>
              <a:t>random</a:t>
            </a:r>
            <a:r>
              <a:rPr lang="es-CO" sz="2000" dirty="0">
                <a:latin typeface="Verdana" panose="020B0604030504040204" pitchFamily="34" charset="0"/>
                <a:ea typeface="Verdana" panose="020B0604030504040204" pitchFamily="34" charset="0"/>
              </a:rPr>
              <a:t> </a:t>
            </a:r>
            <a:r>
              <a:rPr lang="es-CO" sz="2000" dirty="0" err="1">
                <a:latin typeface="Verdana" panose="020B0604030504040204" pitchFamily="34" charset="0"/>
                <a:ea typeface="Verdana" panose="020B0604030504040204" pitchFamily="34" charset="0"/>
              </a:rPr>
              <a:t>sampling</a:t>
            </a:r>
            <a:r>
              <a:rPr lang="es-CO" sz="2000" dirty="0">
                <a:latin typeface="Verdana" panose="020B0604030504040204" pitchFamily="34" charset="0"/>
                <a:ea typeface="Verdana" panose="020B0604030504040204" pitchFamily="34" charset="0"/>
              </a:rPr>
              <a:t>. </a:t>
            </a:r>
            <a:endParaRPr lang="es-ES" sz="2000" dirty="0">
              <a:latin typeface="Verdana" panose="020B0604030504040204" pitchFamily="34" charset="0"/>
              <a:ea typeface="Verdana" panose="020B0604030504040204" pitchFamily="34" charset="0"/>
            </a:endParaRPr>
          </a:p>
          <a:p>
            <a:r>
              <a:rPr lang="es-CO" sz="2000" dirty="0">
                <a:latin typeface="Verdana" panose="020B0604030504040204" pitchFamily="34" charset="0"/>
                <a:ea typeface="Verdana" panose="020B0604030504040204" pitchFamily="34" charset="0"/>
              </a:rPr>
              <a:t>En caso tal de que τ este muy cerca a infinito, esto significa realizar un </a:t>
            </a:r>
            <a:r>
              <a:rPr lang="es-CO" sz="2000" dirty="0" err="1">
                <a:latin typeface="Verdana" panose="020B0604030504040204" pitchFamily="34" charset="0"/>
                <a:ea typeface="Verdana" panose="020B0604030504040204" pitchFamily="34" charset="0"/>
              </a:rPr>
              <a:t>sampleo</a:t>
            </a:r>
            <a:r>
              <a:rPr lang="es-CO" sz="2000" dirty="0">
                <a:latin typeface="Verdana" panose="020B0604030504040204" pitchFamily="34" charset="0"/>
                <a:ea typeface="Verdana" panose="020B0604030504040204" pitchFamily="34" charset="0"/>
              </a:rPr>
              <a:t> casi de una distribución uniforme del vocabulario. </a:t>
            </a:r>
          </a:p>
          <a:p>
            <a:endParaRPr lang="es-CO" sz="2000" dirty="0">
              <a:latin typeface="Verdana" panose="020B0604030504040204" pitchFamily="34" charset="0"/>
              <a:ea typeface="Verdana" panose="020B0604030504040204" pitchFamily="34" charset="0"/>
            </a:endParaRPr>
          </a:p>
          <a:p>
            <a:r>
              <a:rPr lang="es-CO" sz="2000" dirty="0">
                <a:latin typeface="Verdana" panose="020B0604030504040204" pitchFamily="34" charset="0"/>
                <a:ea typeface="Verdana" panose="020B0604030504040204" pitchFamily="34" charset="0"/>
              </a:rPr>
              <a:t>Se puede tratar de ajustar ese parámetro según el grado de creatividad que se busque en las respuesta. </a:t>
            </a:r>
          </a:p>
          <a:p>
            <a:endParaRPr lang="es-CO" sz="1600">
              <a:latin typeface="Verdana" panose="020B0604030504040204" pitchFamily="34" charset="0"/>
              <a:ea typeface="Verdana" panose="020B0604030504040204" pitchFamily="34" charset="0"/>
            </a:endParaRPr>
          </a:p>
        </p:txBody>
      </p:sp>
      <p:pic>
        <p:nvPicPr>
          <p:cNvPr id="4" name="Imagen 3" descr="Texto&#10;&#10;El contenido generado por inteligencia artificial puede ser incorrecto.">
            <a:extLst>
              <a:ext uri="{FF2B5EF4-FFF2-40B4-BE49-F238E27FC236}">
                <a16:creationId xmlns:a16="http://schemas.microsoft.com/office/drawing/2014/main" id="{01C31C24-3F38-0B2C-57A7-AABDE3943E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457575" y="1062780"/>
            <a:ext cx="2228850" cy="1028700"/>
          </a:xfrm>
          <a:prstGeom prst="rect">
            <a:avLst/>
          </a:prstGeom>
        </p:spPr>
      </p:pic>
      <p:sp>
        <p:nvSpPr>
          <p:cNvPr id="3" name="CuadroTexto 2">
            <a:extLst>
              <a:ext uri="{FF2B5EF4-FFF2-40B4-BE49-F238E27FC236}">
                <a16:creationId xmlns:a16="http://schemas.microsoft.com/office/drawing/2014/main" id="{94B75BA5-A9DE-A952-539B-3DBE4CB177EC}"/>
              </a:ext>
            </a:extLst>
          </p:cNvPr>
          <p:cNvSpPr txBox="1"/>
          <p:nvPr/>
        </p:nvSpPr>
        <p:spPr>
          <a:xfrm>
            <a:off x="649353" y="478005"/>
            <a:ext cx="5406654" cy="584775"/>
          </a:xfrm>
          <a:prstGeom prst="rect">
            <a:avLst/>
          </a:prstGeom>
          <a:noFill/>
        </p:spPr>
        <p:txBody>
          <a:bodyPr wrap="square" lIns="91440" tIns="45720" rIns="91440" bIns="45720" anchor="t">
            <a:spAutoFit/>
          </a:bodyPr>
          <a:lstStyle/>
          <a:p>
            <a:r>
              <a:rPr lang="es-ES" sz="3200" b="1" dirty="0">
                <a:solidFill>
                  <a:srgbClr val="243671"/>
                </a:solidFill>
                <a:latin typeface="Verdana" panose="020B0604030504040204" pitchFamily="34" charset="0"/>
                <a:ea typeface="Verdana" panose="020B0604030504040204" pitchFamily="34" charset="0"/>
              </a:rPr>
              <a:t>Métodos de </a:t>
            </a:r>
            <a:r>
              <a:rPr lang="es-ES" sz="3200" b="1" dirty="0" err="1">
                <a:solidFill>
                  <a:srgbClr val="243671"/>
                </a:solidFill>
                <a:latin typeface="Verdana" panose="020B0604030504040204" pitchFamily="34" charset="0"/>
                <a:ea typeface="Verdana" panose="020B0604030504040204" pitchFamily="34" charset="0"/>
              </a:rPr>
              <a:t>sampleo</a:t>
            </a:r>
            <a:endParaRPr lang="es-ES" dirty="0">
              <a:solidFill>
                <a:srgbClr val="24367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73200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B305-0AD9-9172-3DBC-B4A75AB9663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EAEC4DF-015C-A65F-0946-BA2735032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8EE19575-9BCA-03F7-03DD-6E9C57F2067C}"/>
              </a:ext>
            </a:extLst>
          </p:cNvPr>
          <p:cNvSpPr txBox="1"/>
          <p:nvPr/>
        </p:nvSpPr>
        <p:spPr>
          <a:xfrm>
            <a:off x="1469611" y="383525"/>
            <a:ext cx="6204777" cy="584775"/>
          </a:xfrm>
          <a:prstGeom prst="rect">
            <a:avLst/>
          </a:prstGeom>
          <a:noFill/>
        </p:spPr>
        <p:txBody>
          <a:bodyPr wrap="square" lIns="91440" tIns="45720" rIns="91440" bIns="45720" rtlCol="0" anchor="t">
            <a:spAutoFit/>
          </a:bodyPr>
          <a:lstStyle/>
          <a:p>
            <a:pPr algn="ctr"/>
            <a:r>
              <a:rPr lang="es-ES" sz="3200" b="1" dirty="0">
                <a:solidFill>
                  <a:srgbClr val="243671"/>
                </a:solidFill>
                <a:latin typeface="Verdana"/>
                <a:ea typeface="Verdana"/>
              </a:rPr>
              <a:t>Métricas de </a:t>
            </a:r>
            <a:r>
              <a:rPr lang="es-ES" sz="3200" b="1" dirty="0" err="1">
                <a:solidFill>
                  <a:srgbClr val="243671"/>
                </a:solidFill>
                <a:latin typeface="Verdana"/>
                <a:ea typeface="Verdana"/>
              </a:rPr>
              <a:t>LLM’s</a:t>
            </a:r>
            <a:endParaRPr lang="es-ES" dirty="0" err="1">
              <a:solidFill>
                <a:srgbClr val="243671"/>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279BADAC-B60C-12B3-2F91-7879547FAED7}"/>
              </a:ext>
            </a:extLst>
          </p:cNvPr>
          <p:cNvSpPr txBox="1"/>
          <p:nvPr/>
        </p:nvSpPr>
        <p:spPr>
          <a:xfrm>
            <a:off x="634704" y="1400805"/>
            <a:ext cx="8124626" cy="3785652"/>
          </a:xfrm>
          <a:prstGeom prst="rect">
            <a:avLst/>
          </a:prstGeom>
          <a:noFill/>
          <a:ln>
            <a:noFill/>
          </a:ln>
        </p:spPr>
        <p:txBody>
          <a:bodyPr wrap="square" lIns="91440" tIns="45720" rIns="91440" bIns="45720" rtlCol="0" anchor="t">
            <a:spAutoFit/>
          </a:bodyPr>
          <a:lstStyle/>
          <a:p>
            <a:r>
              <a:rPr lang="es-ES" sz="2000" dirty="0">
                <a:latin typeface="Verdana" panose="020B0604030504040204" pitchFamily="34" charset="0"/>
                <a:ea typeface="Verdana" panose="020B0604030504040204" pitchFamily="34" charset="0"/>
                <a:cs typeface="+mn-lt"/>
              </a:rPr>
              <a:t>Otra métrica para complementar el entrenamiento de los </a:t>
            </a:r>
            <a:r>
              <a:rPr lang="es-ES" sz="2000" dirty="0" err="1">
                <a:latin typeface="Verdana" panose="020B0604030504040204" pitchFamily="34" charset="0"/>
                <a:ea typeface="Verdana" panose="020B0604030504040204" pitchFamily="34" charset="0"/>
                <a:cs typeface="+mn-lt"/>
              </a:rPr>
              <a:t>LLM’s</a:t>
            </a:r>
            <a:r>
              <a:rPr lang="es-ES" sz="2000" dirty="0">
                <a:latin typeface="Verdana" panose="020B0604030504040204" pitchFamily="34" charset="0"/>
                <a:ea typeface="Verdana" panose="020B0604030504040204" pitchFamily="34" charset="0"/>
                <a:cs typeface="+mn-lt"/>
              </a:rPr>
              <a:t> es el </a:t>
            </a:r>
            <a:r>
              <a:rPr lang="es-ES" sz="2000" dirty="0" err="1">
                <a:latin typeface="Verdana" panose="020B0604030504040204" pitchFamily="34" charset="0"/>
                <a:ea typeface="Verdana" panose="020B0604030504040204" pitchFamily="34" charset="0"/>
                <a:cs typeface="+mn-lt"/>
              </a:rPr>
              <a:t>Perplexity</a:t>
            </a:r>
            <a:r>
              <a:rPr lang="es-ES" sz="2000" dirty="0">
                <a:latin typeface="Verdana" panose="020B0604030504040204" pitchFamily="34" charset="0"/>
                <a:ea typeface="Verdana" panose="020B0604030504040204" pitchFamily="34" charset="0"/>
                <a:cs typeface="+mn-lt"/>
              </a:rPr>
              <a:t>. Es decir es una medida de la plausibilidad de una secuencia generada:</a:t>
            </a:r>
          </a:p>
          <a:p>
            <a:endParaRPr lang="es-ES" sz="2000" dirty="0">
              <a:latin typeface="Verdana" panose="020B0604030504040204" pitchFamily="34" charset="0"/>
              <a:ea typeface="Verdana" panose="020B0604030504040204" pitchFamily="34" charset="0"/>
              <a:cs typeface="+mn-lt"/>
            </a:endParaRPr>
          </a:p>
          <a:p>
            <a:endParaRPr lang="es-ES" sz="2000" dirty="0">
              <a:latin typeface="Verdana" panose="020B0604030504040204" pitchFamily="34" charset="0"/>
              <a:ea typeface="Verdana" panose="020B0604030504040204" pitchFamily="34" charset="0"/>
              <a:cs typeface="+mn-lt"/>
            </a:endParaRPr>
          </a:p>
          <a:p>
            <a:endParaRPr lang="es-ES" sz="2000" dirty="0">
              <a:latin typeface="Verdana" panose="020B0604030504040204" pitchFamily="34" charset="0"/>
              <a:ea typeface="Verdana" panose="020B0604030504040204" pitchFamily="34" charset="0"/>
              <a:cs typeface="+mn-lt"/>
            </a:endParaRPr>
          </a:p>
          <a:p>
            <a:endParaRPr lang="es-ES" sz="2000" dirty="0">
              <a:latin typeface="Verdana" panose="020B0604030504040204" pitchFamily="34" charset="0"/>
              <a:ea typeface="Verdana" panose="020B0604030504040204" pitchFamily="34" charset="0"/>
              <a:cs typeface="+mn-lt"/>
            </a:endParaRPr>
          </a:p>
          <a:p>
            <a:r>
              <a:rPr lang="es-ES" sz="2000" dirty="0">
                <a:latin typeface="Verdana" panose="020B0604030504040204" pitchFamily="34" charset="0"/>
                <a:ea typeface="Verdana" panose="020B0604030504040204" pitchFamily="34" charset="0"/>
                <a:cs typeface="+mn-lt"/>
              </a:rPr>
              <a:t>En esa medida lo que se busca es minimizar el </a:t>
            </a:r>
            <a:r>
              <a:rPr lang="es-ES" sz="2000" dirty="0" err="1">
                <a:latin typeface="Verdana" panose="020B0604030504040204" pitchFamily="34" charset="0"/>
                <a:ea typeface="Verdana" panose="020B0604030504040204" pitchFamily="34" charset="0"/>
                <a:cs typeface="+mn-lt"/>
              </a:rPr>
              <a:t>perplexity</a:t>
            </a:r>
            <a:r>
              <a:rPr lang="es-ES" sz="2000" dirty="0">
                <a:latin typeface="Verdana" panose="020B0604030504040204" pitchFamily="34" charset="0"/>
                <a:ea typeface="Verdana" panose="020B0604030504040204" pitchFamily="34" charset="0"/>
                <a:cs typeface="+mn-lt"/>
              </a:rPr>
              <a:t>, puesto que eso implica maximizar la probabilidad de que la secuencia halla ocurrido. </a:t>
            </a:r>
            <a:endParaRPr lang="es-ES" dirty="0">
              <a:latin typeface="Verdana" panose="020B0604030504040204" pitchFamily="34" charset="0"/>
              <a:ea typeface="Verdana" panose="020B0604030504040204" pitchFamily="34" charset="0"/>
              <a:cs typeface="+mn-lt"/>
            </a:endParaRPr>
          </a:p>
          <a:p>
            <a:endParaRPr lang="es-ES" sz="2000" dirty="0">
              <a:latin typeface="Verdana" panose="020B0604030504040204" pitchFamily="34" charset="0"/>
              <a:ea typeface="Verdana" panose="020B0604030504040204" pitchFamily="34" charset="0"/>
            </a:endParaRPr>
          </a:p>
          <a:p>
            <a:endParaRPr lang="es-ES" sz="2000" dirty="0">
              <a:latin typeface="Verdana" panose="020B0604030504040204" pitchFamily="34" charset="0"/>
              <a:ea typeface="Verdana" panose="020B0604030504040204" pitchFamily="34" charset="0"/>
            </a:endParaRPr>
          </a:p>
        </p:txBody>
      </p:sp>
      <p:pic>
        <p:nvPicPr>
          <p:cNvPr id="3" name="Imagen 2" descr="Texto&#10;&#10;El contenido generado por inteligencia artificial puede ser incorrecto.">
            <a:extLst>
              <a:ext uri="{FF2B5EF4-FFF2-40B4-BE49-F238E27FC236}">
                <a16:creationId xmlns:a16="http://schemas.microsoft.com/office/drawing/2014/main" id="{654CF502-FC10-6DF0-979E-12C78402F67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66999" y="2369105"/>
            <a:ext cx="3810000" cy="1257300"/>
          </a:xfrm>
          <a:prstGeom prst="rect">
            <a:avLst/>
          </a:prstGeom>
        </p:spPr>
      </p:pic>
    </p:spTree>
    <p:extLst>
      <p:ext uri="{BB962C8B-B14F-4D97-AF65-F5344CB8AC3E}">
        <p14:creationId xmlns:p14="http://schemas.microsoft.com/office/powerpoint/2010/main" val="124114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4A0F8-22C3-8C05-B815-D80FD5A806EC}"/>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391D1F2A-1250-ED25-FE19-DD6C26D256A7}"/>
              </a:ext>
            </a:extLst>
          </p:cNvPr>
          <p:cNvSpPr txBox="1"/>
          <p:nvPr/>
        </p:nvSpPr>
        <p:spPr>
          <a:xfrm>
            <a:off x="883872" y="1617643"/>
            <a:ext cx="7376255" cy="954107"/>
          </a:xfrm>
          <a:prstGeom prst="rect">
            <a:avLst/>
          </a:prstGeom>
          <a:noFill/>
        </p:spPr>
        <p:txBody>
          <a:bodyPr wrap="square" lIns="91440" tIns="45720" rIns="91440" bIns="45720" rtlCol="0" anchor="t">
            <a:spAutoFit/>
          </a:bodyPr>
          <a:lstStyle/>
          <a:p>
            <a:pPr algn="ctr"/>
            <a:r>
              <a:rPr lang="es-MX" sz="2800" b="1" dirty="0">
                <a:solidFill>
                  <a:schemeClr val="bg1"/>
                </a:solidFill>
                <a:latin typeface="Verdana" panose="020B0604030504040204" pitchFamily="34" charset="0"/>
                <a:ea typeface="Verdana" panose="020B0604030504040204" pitchFamily="34" charset="0"/>
              </a:rPr>
              <a:t>Recomendaciones para el uso de Modelos de Inteligencia Artificial</a:t>
            </a:r>
            <a:endParaRPr lang="es-MX" sz="2800" dirty="0">
              <a:solidFill>
                <a:srgbClr val="000000"/>
              </a:solidFill>
              <a:latin typeface="Verdana" panose="020B0604030504040204" pitchFamily="34" charset="0"/>
              <a:ea typeface="Verdana" panose="020B0604030504040204" pitchFamily="34" charset="0"/>
            </a:endParaRPr>
          </a:p>
        </p:txBody>
      </p:sp>
      <p:sp>
        <p:nvSpPr>
          <p:cNvPr id="12" name="TextBox 12">
            <a:extLst>
              <a:ext uri="{FF2B5EF4-FFF2-40B4-BE49-F238E27FC236}">
                <a16:creationId xmlns:a16="http://schemas.microsoft.com/office/drawing/2014/main" id="{65B2AD96-3737-42E1-A963-380D8ABC1B47}"/>
              </a:ext>
            </a:extLst>
          </p:cNvPr>
          <p:cNvSpPr txBox="1">
            <a:spLocks noGrp="1"/>
          </p:cNvSpPr>
          <p:nvPr>
            <p:ph type="body" sz="quarter" idx="10"/>
          </p:nvPr>
        </p:nvSpPr>
        <p:spPr>
          <a:xfrm>
            <a:off x="182563" y="2838450"/>
            <a:ext cx="8778875" cy="371127"/>
          </a:xfrm>
          <a:prstGeom prst="rect">
            <a:avLst/>
          </a:prstGeom>
          <a:noFill/>
        </p:spPr>
        <p:txBody>
          <a:bodyPr wrap="square" rtlCol="0">
            <a:spAutoFit/>
          </a:bodyPr>
          <a:lstStyle/>
          <a:p>
            <a:r>
              <a:rPr lang="es-MX" sz="2000" dirty="0">
                <a:solidFill>
                  <a:srgbClr val="FFC002"/>
                </a:solidFill>
                <a:latin typeface="Aptos" panose="020B0004020202020204" pitchFamily="34" charset="0"/>
              </a:rPr>
              <a:t>BCRP – CEFA 2025</a:t>
            </a:r>
            <a:endParaRPr lang="es-CO" sz="2000" dirty="0">
              <a:solidFill>
                <a:srgbClr val="FFC002"/>
              </a:solidFill>
              <a:latin typeface="Aptos" panose="020B0004020202020204" pitchFamily="34" charset="0"/>
            </a:endParaRPr>
          </a:p>
        </p:txBody>
      </p:sp>
    </p:spTree>
    <p:extLst>
      <p:ext uri="{BB962C8B-B14F-4D97-AF65-F5344CB8AC3E}">
        <p14:creationId xmlns:p14="http://schemas.microsoft.com/office/powerpoint/2010/main" val="1240899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1A2C6-B494-2899-BE84-2A9CCD950E8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96DF4C2-952F-B4DB-2412-C707CD4E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D8A0BFC3-9243-9F51-729A-15F9D8D3BA2F}"/>
              </a:ext>
            </a:extLst>
          </p:cNvPr>
          <p:cNvSpPr txBox="1"/>
          <p:nvPr/>
        </p:nvSpPr>
        <p:spPr>
          <a:xfrm>
            <a:off x="286496" y="122649"/>
            <a:ext cx="8571005" cy="877163"/>
          </a:xfrm>
          <a:prstGeom prst="rect">
            <a:avLst/>
          </a:prstGeom>
          <a:noFill/>
        </p:spPr>
        <p:txBody>
          <a:bodyPr wrap="square" lIns="91440" tIns="45720" rIns="91440" bIns="45720" rtlCol="0" anchor="t">
            <a:spAutoFit/>
          </a:bodyPr>
          <a:lstStyle/>
          <a:p>
            <a:r>
              <a:rPr lang="es-ES" sz="2000" b="1">
                <a:solidFill>
                  <a:srgbClr val="243671"/>
                </a:solidFill>
                <a:latin typeface="Verdana"/>
                <a:ea typeface="Verdana"/>
                <a:cs typeface="+mn-lt"/>
              </a:rPr>
              <a:t>Recomendaciones para el uso de modelos de IA✍</a:t>
            </a:r>
            <a:endParaRPr lang="es-ES" sz="2000" b="1" dirty="0">
              <a:solidFill>
                <a:srgbClr val="243671"/>
              </a:solidFill>
              <a:latin typeface="Verdana" panose="020B0604030504040204" pitchFamily="34" charset="0"/>
              <a:ea typeface="Verdana" panose="020B0604030504040204" pitchFamily="34" charset="0"/>
              <a:cs typeface="+mn-lt"/>
            </a:endParaRPr>
          </a:p>
          <a:p>
            <a:r>
              <a:rPr lang="es-ES" sz="1100" dirty="0">
                <a:solidFill>
                  <a:srgbClr val="243671"/>
                </a:solidFill>
                <a:latin typeface="Verdana" panose="020B0604030504040204" pitchFamily="34" charset="0"/>
                <a:ea typeface="Verdana" panose="020B0604030504040204" pitchFamily="34" charset="0"/>
                <a:cs typeface="+mn-lt"/>
              </a:rPr>
              <a:t>Uso de </a:t>
            </a:r>
            <a:r>
              <a:rPr lang="es-ES" sz="1100" dirty="0" err="1">
                <a:solidFill>
                  <a:srgbClr val="243671"/>
                </a:solidFill>
                <a:latin typeface="Verdana" panose="020B0604030504040204" pitchFamily="34" charset="0"/>
                <a:ea typeface="Verdana" panose="020B0604030504040204" pitchFamily="34" charset="0"/>
                <a:cs typeface="+mn-lt"/>
              </a:rPr>
              <a:t>ChatGPT</a:t>
            </a:r>
            <a:endParaRPr lang="es-ES" sz="1100" dirty="0">
              <a:latin typeface="Verdana" panose="020B0604030504040204" pitchFamily="34" charset="0"/>
              <a:ea typeface="Verdana" panose="020B0604030504040204" pitchFamily="34" charset="0"/>
            </a:endParaRPr>
          </a:p>
          <a:p>
            <a:endParaRPr lang="es-ES" sz="2000" b="1" dirty="0">
              <a:solidFill>
                <a:srgbClr val="243671"/>
              </a:solidFill>
              <a:latin typeface="Verdana" panose="020B0604030504040204" pitchFamily="34" charset="0"/>
              <a:ea typeface="Verdana" panose="020B0604030504040204" pitchFamily="34" charset="0"/>
            </a:endParaRPr>
          </a:p>
        </p:txBody>
      </p:sp>
      <p:pic>
        <p:nvPicPr>
          <p:cNvPr id="2" name="Imagen 1" descr="Forma, Rectángulo&#10;&#10;El contenido generado por inteligencia artificial puede ser incorrecto.">
            <a:extLst>
              <a:ext uri="{FF2B5EF4-FFF2-40B4-BE49-F238E27FC236}">
                <a16:creationId xmlns:a16="http://schemas.microsoft.com/office/drawing/2014/main" id="{FCD2C47C-D722-077D-BEAA-2BEE1F5F209C}"/>
              </a:ext>
            </a:extLst>
          </p:cNvPr>
          <p:cNvPicPr>
            <a:picLocks noChangeAspect="1"/>
          </p:cNvPicPr>
          <p:nvPr/>
        </p:nvPicPr>
        <p:blipFill>
          <a:blip r:embed="rId3"/>
          <a:stretch>
            <a:fillRect/>
          </a:stretch>
        </p:blipFill>
        <p:spPr>
          <a:xfrm>
            <a:off x="625078" y="854102"/>
            <a:ext cx="7902774" cy="863547"/>
          </a:xfrm>
          <a:prstGeom prst="rect">
            <a:avLst/>
          </a:prstGeom>
        </p:spPr>
      </p:pic>
      <p:sp>
        <p:nvSpPr>
          <p:cNvPr id="4" name="CuadroTexto 3">
            <a:extLst>
              <a:ext uri="{FF2B5EF4-FFF2-40B4-BE49-F238E27FC236}">
                <a16:creationId xmlns:a16="http://schemas.microsoft.com/office/drawing/2014/main" id="{D6F5CE02-C63D-2FA1-0B38-25994382AB88}"/>
              </a:ext>
            </a:extLst>
          </p:cNvPr>
          <p:cNvSpPr txBox="1"/>
          <p:nvPr/>
        </p:nvSpPr>
        <p:spPr>
          <a:xfrm>
            <a:off x="1896666" y="950120"/>
            <a:ext cx="64861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200" dirty="0">
                <a:solidFill>
                  <a:schemeClr val="accent1"/>
                </a:solidFill>
                <a:latin typeface="Verdana" panose="020B0604030504040204" pitchFamily="34" charset="0"/>
                <a:ea typeface="Verdana" panose="020B0604030504040204" pitchFamily="34" charset="0"/>
                <a:cs typeface="Poppins"/>
              </a:rPr>
              <a:t>Los modelos de GPT han estado entrenados mayoritariamente con textos en inglés. Si es una consulta sobre un contenido que no sea referente a temas idiomáticos es preferible hacerla en inglés.</a:t>
            </a:r>
          </a:p>
        </p:txBody>
      </p:sp>
      <p:pic>
        <p:nvPicPr>
          <p:cNvPr id="5" name="Imagen 4" descr="Icono&#10;&#10;El contenido generado por inteligencia artificial puede ser incorrecto.">
            <a:extLst>
              <a:ext uri="{FF2B5EF4-FFF2-40B4-BE49-F238E27FC236}">
                <a16:creationId xmlns:a16="http://schemas.microsoft.com/office/drawing/2014/main" id="{B92DEDD1-0322-6B44-D2C5-3E15DB550086}"/>
              </a:ext>
            </a:extLst>
          </p:cNvPr>
          <p:cNvPicPr>
            <a:picLocks noChangeAspect="1"/>
          </p:cNvPicPr>
          <p:nvPr/>
        </p:nvPicPr>
        <p:blipFill>
          <a:blip r:embed="rId4">
            <a:duotone>
              <a:schemeClr val="accent1">
                <a:shade val="45000"/>
                <a:satMod val="135000"/>
              </a:schemeClr>
              <a:prstClr val="white"/>
            </a:duotone>
          </a:blip>
          <a:stretch>
            <a:fillRect/>
          </a:stretch>
        </p:blipFill>
        <p:spPr>
          <a:xfrm>
            <a:off x="756047" y="854273"/>
            <a:ext cx="791766" cy="863204"/>
          </a:xfrm>
          <a:prstGeom prst="rect">
            <a:avLst/>
          </a:prstGeom>
        </p:spPr>
      </p:pic>
      <p:pic>
        <p:nvPicPr>
          <p:cNvPr id="7" name="Imagen 6" descr="Forma, Rectángulo&#10;&#10;El contenido generado por inteligencia artificial puede ser incorrecto.">
            <a:extLst>
              <a:ext uri="{FF2B5EF4-FFF2-40B4-BE49-F238E27FC236}">
                <a16:creationId xmlns:a16="http://schemas.microsoft.com/office/drawing/2014/main" id="{25BCA347-52AC-AF12-FD82-482523C5A2C4}"/>
              </a:ext>
            </a:extLst>
          </p:cNvPr>
          <p:cNvPicPr>
            <a:picLocks noChangeAspect="1"/>
          </p:cNvPicPr>
          <p:nvPr/>
        </p:nvPicPr>
        <p:blipFill>
          <a:blip r:embed="rId5"/>
          <a:stretch>
            <a:fillRect/>
          </a:stretch>
        </p:blipFill>
        <p:spPr>
          <a:xfrm>
            <a:off x="660797" y="1713324"/>
            <a:ext cx="7831337" cy="904249"/>
          </a:xfrm>
          <a:prstGeom prst="rect">
            <a:avLst/>
          </a:prstGeom>
        </p:spPr>
      </p:pic>
      <p:pic>
        <p:nvPicPr>
          <p:cNvPr id="9" name="Imagen 8" descr="Forma, Rectángulo&#10;&#10;El contenido generado por inteligencia artificial puede ser incorrecto.">
            <a:extLst>
              <a:ext uri="{FF2B5EF4-FFF2-40B4-BE49-F238E27FC236}">
                <a16:creationId xmlns:a16="http://schemas.microsoft.com/office/drawing/2014/main" id="{460D9420-5ABD-926E-B61F-17696CB9144A}"/>
              </a:ext>
            </a:extLst>
          </p:cNvPr>
          <p:cNvPicPr>
            <a:picLocks noChangeAspect="1"/>
          </p:cNvPicPr>
          <p:nvPr/>
        </p:nvPicPr>
        <p:blipFill>
          <a:blip r:embed="rId5"/>
          <a:stretch>
            <a:fillRect/>
          </a:stretch>
        </p:blipFill>
        <p:spPr>
          <a:xfrm>
            <a:off x="660798" y="2615223"/>
            <a:ext cx="7902773" cy="895321"/>
          </a:xfrm>
          <a:prstGeom prst="rect">
            <a:avLst/>
          </a:prstGeom>
        </p:spPr>
      </p:pic>
      <p:pic>
        <p:nvPicPr>
          <p:cNvPr id="11" name="Imagen 10" descr="Forma, Rectángulo&#10;&#10;El contenido generado por inteligencia artificial puede ser incorrecto.">
            <a:extLst>
              <a:ext uri="{FF2B5EF4-FFF2-40B4-BE49-F238E27FC236}">
                <a16:creationId xmlns:a16="http://schemas.microsoft.com/office/drawing/2014/main" id="{0A743230-71AB-CFF5-BEB9-EF1B2BEE1E55}"/>
              </a:ext>
            </a:extLst>
          </p:cNvPr>
          <p:cNvPicPr>
            <a:picLocks noChangeAspect="1"/>
          </p:cNvPicPr>
          <p:nvPr/>
        </p:nvPicPr>
        <p:blipFill>
          <a:blip r:embed="rId5"/>
          <a:stretch>
            <a:fillRect/>
          </a:stretch>
        </p:blipFill>
        <p:spPr>
          <a:xfrm>
            <a:off x="651865" y="3508192"/>
            <a:ext cx="7875987" cy="850671"/>
          </a:xfrm>
          <a:prstGeom prst="rect">
            <a:avLst/>
          </a:prstGeom>
        </p:spPr>
      </p:pic>
      <p:pic>
        <p:nvPicPr>
          <p:cNvPr id="12" name="Imagen 11" descr="Forma, Rectángulo&#10;&#10;El contenido generado por inteligencia artificial puede ser incorrecto.">
            <a:extLst>
              <a:ext uri="{FF2B5EF4-FFF2-40B4-BE49-F238E27FC236}">
                <a16:creationId xmlns:a16="http://schemas.microsoft.com/office/drawing/2014/main" id="{29F0148B-9AE0-4A4B-79B7-876822A15D7A}"/>
              </a:ext>
            </a:extLst>
          </p:cNvPr>
          <p:cNvPicPr>
            <a:picLocks noChangeAspect="1"/>
          </p:cNvPicPr>
          <p:nvPr/>
        </p:nvPicPr>
        <p:blipFill>
          <a:blip r:embed="rId5"/>
          <a:stretch>
            <a:fillRect/>
          </a:stretch>
        </p:blipFill>
        <p:spPr>
          <a:xfrm>
            <a:off x="687584" y="4294005"/>
            <a:ext cx="7875987" cy="850671"/>
          </a:xfrm>
          <a:prstGeom prst="rect">
            <a:avLst/>
          </a:prstGeom>
        </p:spPr>
      </p:pic>
      <p:sp>
        <p:nvSpPr>
          <p:cNvPr id="13" name="CuadroTexto 12">
            <a:extLst>
              <a:ext uri="{FF2B5EF4-FFF2-40B4-BE49-F238E27FC236}">
                <a16:creationId xmlns:a16="http://schemas.microsoft.com/office/drawing/2014/main" id="{D26531AC-F068-9A8A-4510-777EA52D08EB}"/>
              </a:ext>
            </a:extLst>
          </p:cNvPr>
          <p:cNvSpPr txBox="1"/>
          <p:nvPr/>
        </p:nvSpPr>
        <p:spPr>
          <a:xfrm>
            <a:off x="1901011" y="1896666"/>
            <a:ext cx="53641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200" dirty="0">
                <a:solidFill>
                  <a:schemeClr val="accent1"/>
                </a:solidFill>
                <a:latin typeface="Verdana" panose="020B0604030504040204" pitchFamily="34" charset="0"/>
                <a:ea typeface="Verdana" panose="020B0604030504040204" pitchFamily="34" charset="0"/>
                <a:cs typeface="Poppins"/>
              </a:rPr>
              <a:t>Ser específico: Se ha de ser tan específico como sea posible en la configuración del ‘</a:t>
            </a:r>
            <a:r>
              <a:rPr lang="es-CO" sz="1200" dirty="0" err="1">
                <a:solidFill>
                  <a:schemeClr val="accent1"/>
                </a:solidFill>
                <a:latin typeface="Verdana" panose="020B0604030504040204" pitchFamily="34" charset="0"/>
                <a:ea typeface="Verdana" panose="020B0604030504040204" pitchFamily="34" charset="0"/>
                <a:cs typeface="Poppins"/>
              </a:rPr>
              <a:t>prompt</a:t>
            </a:r>
            <a:r>
              <a:rPr lang="es-CO" sz="1200" dirty="0">
                <a:solidFill>
                  <a:schemeClr val="accent1"/>
                </a:solidFill>
                <a:latin typeface="Verdana" panose="020B0604030504040204" pitchFamily="34" charset="0"/>
                <a:ea typeface="Verdana" panose="020B0604030504040204" pitchFamily="34" charset="0"/>
                <a:cs typeface="Poppins"/>
              </a:rPr>
              <a:t>’. </a:t>
            </a:r>
          </a:p>
        </p:txBody>
      </p:sp>
      <p:sp>
        <p:nvSpPr>
          <p:cNvPr id="14" name="CuadroTexto 13">
            <a:extLst>
              <a:ext uri="{FF2B5EF4-FFF2-40B4-BE49-F238E27FC236}">
                <a16:creationId xmlns:a16="http://schemas.microsoft.com/office/drawing/2014/main" id="{D15129C0-C463-E131-A374-2F3F6E95B297}"/>
              </a:ext>
            </a:extLst>
          </p:cNvPr>
          <p:cNvSpPr txBox="1"/>
          <p:nvPr/>
        </p:nvSpPr>
        <p:spPr>
          <a:xfrm>
            <a:off x="1904390" y="2611040"/>
            <a:ext cx="65906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200" dirty="0">
                <a:solidFill>
                  <a:schemeClr val="accent1"/>
                </a:solidFill>
                <a:latin typeface="Verdana" panose="020B0604030504040204" pitchFamily="34" charset="0"/>
                <a:ea typeface="Verdana" panose="020B0604030504040204" pitchFamily="34" charset="0"/>
                <a:cs typeface="Poppins"/>
              </a:rPr>
              <a:t>Partir el </a:t>
            </a:r>
            <a:r>
              <a:rPr lang="es-CO" sz="1200" dirty="0" err="1">
                <a:solidFill>
                  <a:schemeClr val="accent1"/>
                </a:solidFill>
                <a:latin typeface="Verdana" panose="020B0604030504040204" pitchFamily="34" charset="0"/>
                <a:ea typeface="Verdana" panose="020B0604030504040204" pitchFamily="34" charset="0"/>
                <a:cs typeface="Poppins"/>
              </a:rPr>
              <a:t>Query</a:t>
            </a:r>
            <a:r>
              <a:rPr lang="es-CO" sz="1200" dirty="0">
                <a:solidFill>
                  <a:schemeClr val="accent1"/>
                </a:solidFill>
                <a:latin typeface="Verdana" panose="020B0604030504040204" pitchFamily="34" charset="0"/>
                <a:ea typeface="Verdana" panose="020B0604030504040204" pitchFamily="34" charset="0"/>
                <a:cs typeface="Poppins"/>
              </a:rPr>
              <a:t> lo más posible: Si una tarea implica varios pasos puede ser buena idea partir el </a:t>
            </a:r>
            <a:r>
              <a:rPr lang="es-CO" sz="1200" dirty="0" err="1">
                <a:solidFill>
                  <a:schemeClr val="accent1"/>
                </a:solidFill>
                <a:latin typeface="Verdana" panose="020B0604030504040204" pitchFamily="34" charset="0"/>
                <a:ea typeface="Verdana" panose="020B0604030504040204" pitchFamily="34" charset="0"/>
                <a:cs typeface="Poppins"/>
              </a:rPr>
              <a:t>query</a:t>
            </a:r>
            <a:r>
              <a:rPr lang="es-CO" sz="1200" dirty="0">
                <a:solidFill>
                  <a:schemeClr val="accent1"/>
                </a:solidFill>
                <a:latin typeface="Verdana" panose="020B0604030504040204" pitchFamily="34" charset="0"/>
                <a:ea typeface="Verdana" panose="020B0604030504040204" pitchFamily="34" charset="0"/>
                <a:cs typeface="Poppins"/>
              </a:rPr>
              <a:t> en varias tareas. Esto le puede ayudar a </a:t>
            </a:r>
            <a:r>
              <a:rPr lang="es-CO" sz="1200" dirty="0" err="1">
                <a:solidFill>
                  <a:schemeClr val="accent1"/>
                </a:solidFill>
                <a:latin typeface="Verdana" panose="020B0604030504040204" pitchFamily="34" charset="0"/>
                <a:ea typeface="Verdana" panose="020B0604030504040204" pitchFamily="34" charset="0"/>
                <a:cs typeface="Poppins"/>
              </a:rPr>
              <a:t>ChatGPT</a:t>
            </a:r>
            <a:r>
              <a:rPr lang="es-CO" sz="1200" dirty="0">
                <a:solidFill>
                  <a:schemeClr val="accent1"/>
                </a:solidFill>
                <a:latin typeface="Verdana" panose="020B0604030504040204" pitchFamily="34" charset="0"/>
                <a:ea typeface="Verdana" panose="020B0604030504040204" pitchFamily="34" charset="0"/>
                <a:cs typeface="Poppins"/>
              </a:rPr>
              <a:t> a procesar de una manera más eficiente los resultados.</a:t>
            </a:r>
          </a:p>
        </p:txBody>
      </p:sp>
      <p:sp>
        <p:nvSpPr>
          <p:cNvPr id="15" name="CuadroTexto 14">
            <a:extLst>
              <a:ext uri="{FF2B5EF4-FFF2-40B4-BE49-F238E27FC236}">
                <a16:creationId xmlns:a16="http://schemas.microsoft.com/office/drawing/2014/main" id="{0EBFB8DC-CF92-AE06-F961-027505525DFB}"/>
              </a:ext>
            </a:extLst>
          </p:cNvPr>
          <p:cNvSpPr txBox="1"/>
          <p:nvPr/>
        </p:nvSpPr>
        <p:spPr>
          <a:xfrm>
            <a:off x="1908734" y="3533213"/>
            <a:ext cx="65887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200">
                <a:solidFill>
                  <a:schemeClr val="accent1"/>
                </a:solidFill>
                <a:latin typeface="Verdana" panose="020B0604030504040204" pitchFamily="34" charset="0"/>
                <a:ea typeface="Verdana" panose="020B0604030504040204" pitchFamily="34" charset="0"/>
                <a:cs typeface="Poppins"/>
              </a:rPr>
              <a:t>Iterar y refinar: Eventualmente un </a:t>
            </a:r>
            <a:r>
              <a:rPr lang="es-CO" sz="1200" err="1">
                <a:solidFill>
                  <a:schemeClr val="accent1"/>
                </a:solidFill>
                <a:latin typeface="Verdana" panose="020B0604030504040204" pitchFamily="34" charset="0"/>
                <a:ea typeface="Verdana" panose="020B0604030504040204" pitchFamily="34" charset="0"/>
                <a:cs typeface="Poppins"/>
              </a:rPr>
              <a:t>Prompt</a:t>
            </a:r>
            <a:r>
              <a:rPr lang="es-CO" sz="1200">
                <a:solidFill>
                  <a:schemeClr val="accent1"/>
                </a:solidFill>
                <a:latin typeface="Verdana" panose="020B0604030504040204" pitchFamily="34" charset="0"/>
                <a:ea typeface="Verdana" panose="020B0604030504040204" pitchFamily="34" charset="0"/>
                <a:cs typeface="Poppins"/>
              </a:rPr>
              <a:t> a la primera puede que no obtenga el resultado correcto por tanto no es mala idea tratar de hacer la misma pregunta nuevamente. </a:t>
            </a:r>
          </a:p>
        </p:txBody>
      </p:sp>
      <p:sp>
        <p:nvSpPr>
          <p:cNvPr id="16" name="CuadroTexto 15">
            <a:extLst>
              <a:ext uri="{FF2B5EF4-FFF2-40B4-BE49-F238E27FC236}">
                <a16:creationId xmlns:a16="http://schemas.microsoft.com/office/drawing/2014/main" id="{596C7137-45A2-DBEB-63E2-20A34C5E9833}"/>
              </a:ext>
            </a:extLst>
          </p:cNvPr>
          <p:cNvSpPr txBox="1"/>
          <p:nvPr/>
        </p:nvSpPr>
        <p:spPr>
          <a:xfrm>
            <a:off x="1923215" y="4289822"/>
            <a:ext cx="5903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200">
                <a:solidFill>
                  <a:schemeClr val="accent1"/>
                </a:solidFill>
                <a:latin typeface="Verdana" panose="020B0604030504040204" pitchFamily="34" charset="0"/>
                <a:ea typeface="Verdana" panose="020B0604030504040204" pitchFamily="34" charset="0"/>
                <a:cs typeface="Poppins"/>
              </a:rPr>
              <a:t>Valerse de ejemplos: Algunas veces proveer de ejemplos a ChatGPT le ayudarán a tener un mejor entendimiento de la tarea que le fue asignada. </a:t>
            </a:r>
          </a:p>
        </p:txBody>
      </p:sp>
      <p:pic>
        <p:nvPicPr>
          <p:cNvPr id="17" name="Imagen 16" descr="Icono&#10;&#10;El contenido generado por inteligencia artificial puede ser incorrecto.">
            <a:extLst>
              <a:ext uri="{FF2B5EF4-FFF2-40B4-BE49-F238E27FC236}">
                <a16:creationId xmlns:a16="http://schemas.microsoft.com/office/drawing/2014/main" id="{9EED4901-8BC9-C335-9CDB-855E07EA2503}"/>
              </a:ext>
            </a:extLst>
          </p:cNvPr>
          <p:cNvPicPr>
            <a:picLocks noChangeAspect="1"/>
          </p:cNvPicPr>
          <p:nvPr/>
        </p:nvPicPr>
        <p:blipFill>
          <a:blip r:embed="rId6">
            <a:duotone>
              <a:schemeClr val="accent1">
                <a:shade val="45000"/>
                <a:satMod val="135000"/>
              </a:schemeClr>
              <a:prstClr val="white"/>
            </a:duotone>
          </a:blip>
          <a:stretch>
            <a:fillRect/>
          </a:stretch>
        </p:blipFill>
        <p:spPr>
          <a:xfrm>
            <a:off x="755452" y="1726407"/>
            <a:ext cx="980480" cy="887016"/>
          </a:xfrm>
          <a:prstGeom prst="rect">
            <a:avLst/>
          </a:prstGeom>
        </p:spPr>
      </p:pic>
      <p:pic>
        <p:nvPicPr>
          <p:cNvPr id="18" name="Imagen 17">
            <a:extLst>
              <a:ext uri="{FF2B5EF4-FFF2-40B4-BE49-F238E27FC236}">
                <a16:creationId xmlns:a16="http://schemas.microsoft.com/office/drawing/2014/main" id="{67A9A81D-B445-1413-14FA-98EE5174995D}"/>
              </a:ext>
            </a:extLst>
          </p:cNvPr>
          <p:cNvPicPr>
            <a:picLocks noChangeAspect="1"/>
          </p:cNvPicPr>
          <p:nvPr/>
        </p:nvPicPr>
        <p:blipFill>
          <a:blip r:embed="rId7">
            <a:duotone>
              <a:schemeClr val="accent1">
                <a:shade val="45000"/>
                <a:satMod val="135000"/>
              </a:schemeClr>
              <a:prstClr val="white"/>
            </a:duotone>
          </a:blip>
          <a:stretch>
            <a:fillRect/>
          </a:stretch>
        </p:blipFill>
        <p:spPr>
          <a:xfrm>
            <a:off x="756047" y="2652118"/>
            <a:ext cx="827486" cy="812603"/>
          </a:xfrm>
          <a:prstGeom prst="rect">
            <a:avLst/>
          </a:prstGeom>
        </p:spPr>
      </p:pic>
      <p:pic>
        <p:nvPicPr>
          <p:cNvPr id="19" name="Imagen 18" descr="Icono&#10;&#10;El contenido generado por inteligencia artificial puede ser incorrecto.">
            <a:extLst>
              <a:ext uri="{FF2B5EF4-FFF2-40B4-BE49-F238E27FC236}">
                <a16:creationId xmlns:a16="http://schemas.microsoft.com/office/drawing/2014/main" id="{75D8BEC0-8899-AA21-E0F4-BEA8A7727095}"/>
              </a:ext>
            </a:extLst>
          </p:cNvPr>
          <p:cNvPicPr>
            <a:picLocks noChangeAspect="1"/>
          </p:cNvPicPr>
          <p:nvPr/>
        </p:nvPicPr>
        <p:blipFill>
          <a:blip r:embed="rId8">
            <a:duotone>
              <a:schemeClr val="accent1">
                <a:shade val="45000"/>
                <a:satMod val="135000"/>
              </a:schemeClr>
              <a:prstClr val="white"/>
            </a:duotone>
          </a:blip>
          <a:stretch>
            <a:fillRect/>
          </a:stretch>
        </p:blipFill>
        <p:spPr>
          <a:xfrm>
            <a:off x="719137" y="3523655"/>
            <a:ext cx="910234" cy="801886"/>
          </a:xfrm>
          <a:prstGeom prst="rect">
            <a:avLst/>
          </a:prstGeom>
        </p:spPr>
      </p:pic>
      <p:pic>
        <p:nvPicPr>
          <p:cNvPr id="20" name="Imagen 19" descr="Icono&#10;&#10;El contenido generado por inteligencia artificial puede ser incorrecto.">
            <a:extLst>
              <a:ext uri="{FF2B5EF4-FFF2-40B4-BE49-F238E27FC236}">
                <a16:creationId xmlns:a16="http://schemas.microsoft.com/office/drawing/2014/main" id="{AF6ECF93-2A98-3899-FDD9-E1F062C1017D}"/>
              </a:ext>
            </a:extLst>
          </p:cNvPr>
          <p:cNvPicPr>
            <a:picLocks noChangeAspect="1"/>
          </p:cNvPicPr>
          <p:nvPr/>
        </p:nvPicPr>
        <p:blipFill>
          <a:blip r:embed="rId9">
            <a:duotone>
              <a:schemeClr val="accent1">
                <a:shade val="45000"/>
                <a:satMod val="135000"/>
              </a:schemeClr>
              <a:prstClr val="white"/>
            </a:duotone>
          </a:blip>
          <a:stretch>
            <a:fillRect/>
          </a:stretch>
        </p:blipFill>
        <p:spPr>
          <a:xfrm>
            <a:off x="760214" y="4359473"/>
            <a:ext cx="854869" cy="773311"/>
          </a:xfrm>
          <a:prstGeom prst="rect">
            <a:avLst/>
          </a:prstGeom>
        </p:spPr>
      </p:pic>
    </p:spTree>
    <p:extLst>
      <p:ext uri="{BB962C8B-B14F-4D97-AF65-F5344CB8AC3E}">
        <p14:creationId xmlns:p14="http://schemas.microsoft.com/office/powerpoint/2010/main" val="2389372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9EC97-A455-017D-74F6-F16F6F90F4A7}"/>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DBED69D0-F0FE-2868-D3AD-6FEBC451D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 y="0"/>
            <a:ext cx="9144000" cy="5143500"/>
          </a:xfrm>
          <a:prstGeom prst="rect">
            <a:avLst/>
          </a:prstGeom>
        </p:spPr>
      </p:pic>
      <p:sp>
        <p:nvSpPr>
          <p:cNvPr id="10" name="TextBox 1">
            <a:extLst>
              <a:ext uri="{FF2B5EF4-FFF2-40B4-BE49-F238E27FC236}">
                <a16:creationId xmlns:a16="http://schemas.microsoft.com/office/drawing/2014/main" id="{257701F1-0FC2-A95A-EBBC-87F0EDB191E3}"/>
              </a:ext>
            </a:extLst>
          </p:cNvPr>
          <p:cNvSpPr txBox="1"/>
          <p:nvPr/>
        </p:nvSpPr>
        <p:spPr>
          <a:xfrm>
            <a:off x="263519" y="379335"/>
            <a:ext cx="8616962" cy="830997"/>
          </a:xfrm>
          <a:prstGeom prst="rect">
            <a:avLst/>
          </a:prstGeom>
          <a:noFill/>
        </p:spPr>
        <p:txBody>
          <a:bodyPr wrap="square" lIns="91440" tIns="45720" rIns="91440" bIns="45720" rtlCol="0" anchor="t">
            <a:spAutoFit/>
          </a:bodyPr>
          <a:lstStyle/>
          <a:p>
            <a:r>
              <a:rPr lang="es-ES" sz="2400" b="1" dirty="0" err="1">
                <a:solidFill>
                  <a:srgbClr val="243671"/>
                </a:solidFill>
                <a:latin typeface="Verdana"/>
                <a:ea typeface="Verdana"/>
                <a:cs typeface="+mn-lt"/>
              </a:rPr>
              <a:t>Prompt</a:t>
            </a:r>
            <a:r>
              <a:rPr lang="es-ES" sz="2400" b="1" dirty="0">
                <a:solidFill>
                  <a:srgbClr val="243671"/>
                </a:solidFill>
                <a:latin typeface="Verdana"/>
                <a:ea typeface="Verdana"/>
                <a:cs typeface="+mn-lt"/>
              </a:rPr>
              <a:t> </a:t>
            </a:r>
            <a:r>
              <a:rPr lang="es-ES" sz="2400" b="1" dirty="0" err="1">
                <a:solidFill>
                  <a:srgbClr val="243671"/>
                </a:solidFill>
                <a:latin typeface="Verdana"/>
                <a:ea typeface="Verdana"/>
                <a:cs typeface="+mn-lt"/>
              </a:rPr>
              <a:t>Engineering</a:t>
            </a:r>
            <a:endParaRPr lang="es-ES" dirty="0" err="1">
              <a:latin typeface="Verdana" panose="020B0604030504040204" pitchFamily="34" charset="0"/>
              <a:ea typeface="Verdana" panose="020B0604030504040204" pitchFamily="34" charset="0"/>
            </a:endParaRPr>
          </a:p>
          <a:p>
            <a:pPr algn="ctr"/>
            <a:endParaRPr lang="es-ES" sz="2400" b="1" dirty="0">
              <a:solidFill>
                <a:srgbClr val="243671"/>
              </a:solidFill>
              <a:latin typeface="Verdana" panose="020B0604030504040204" pitchFamily="34" charset="0"/>
              <a:ea typeface="Verdana" panose="020B0604030504040204" pitchFamily="34" charset="0"/>
            </a:endParaRPr>
          </a:p>
        </p:txBody>
      </p:sp>
      <p:sp>
        <p:nvSpPr>
          <p:cNvPr id="4" name="CuadroTexto 3">
            <a:extLst>
              <a:ext uri="{FF2B5EF4-FFF2-40B4-BE49-F238E27FC236}">
                <a16:creationId xmlns:a16="http://schemas.microsoft.com/office/drawing/2014/main" id="{21D18E1F-FDA9-4D8B-866D-771CD73057D6}"/>
              </a:ext>
            </a:extLst>
          </p:cNvPr>
          <p:cNvSpPr txBox="1"/>
          <p:nvPr/>
        </p:nvSpPr>
        <p:spPr>
          <a:xfrm>
            <a:off x="246185" y="946250"/>
            <a:ext cx="4140818" cy="5078313"/>
          </a:xfrm>
          <a:prstGeom prst="rect">
            <a:avLst/>
          </a:prstGeom>
          <a:noFill/>
        </p:spPr>
        <p:txBody>
          <a:bodyPr wrap="square" lIns="91440" tIns="45720" rIns="91440" bIns="45720" anchor="t">
            <a:spAutoFit/>
          </a:bodyPr>
          <a:lstStyle/>
          <a:p>
            <a:r>
              <a:rPr lang="es-ES" sz="1600" dirty="0">
                <a:solidFill>
                  <a:schemeClr val="tx1">
                    <a:lumMod val="85000"/>
                    <a:lumOff val="15000"/>
                  </a:schemeClr>
                </a:solidFill>
                <a:latin typeface="Verdana" panose="020B0604030504040204" pitchFamily="34" charset="0"/>
                <a:ea typeface="Verdana" panose="020B0604030504040204" pitchFamily="34" charset="0"/>
                <a:cs typeface="Poppins"/>
              </a:rPr>
              <a:t>Usar los siguientes segmentos en el ‘</a:t>
            </a:r>
            <a:r>
              <a:rPr lang="es-ES" sz="1600" dirty="0" err="1">
                <a:solidFill>
                  <a:schemeClr val="tx1">
                    <a:lumMod val="85000"/>
                    <a:lumOff val="15000"/>
                  </a:schemeClr>
                </a:solidFill>
                <a:latin typeface="Verdana" panose="020B0604030504040204" pitchFamily="34" charset="0"/>
                <a:ea typeface="Verdana" panose="020B0604030504040204" pitchFamily="34" charset="0"/>
                <a:cs typeface="Poppins"/>
              </a:rPr>
              <a:t>prompt</a:t>
            </a:r>
            <a:r>
              <a:rPr lang="es-ES" sz="1600" dirty="0">
                <a:solidFill>
                  <a:schemeClr val="tx1">
                    <a:lumMod val="85000"/>
                    <a:lumOff val="15000"/>
                  </a:schemeClr>
                </a:solidFill>
                <a:latin typeface="Verdana" panose="020B0604030504040204" pitchFamily="34" charset="0"/>
                <a:ea typeface="Verdana" panose="020B0604030504040204" pitchFamily="34" charset="0"/>
                <a:cs typeface="Poppins"/>
              </a:rPr>
              <a:t>’ puede generar mejores respuestas:  </a:t>
            </a:r>
            <a:endParaRPr lang="es-ES" dirty="0">
              <a:solidFill>
                <a:schemeClr val="tx1">
                  <a:lumMod val="85000"/>
                  <a:lumOff val="15000"/>
                </a:schemeClr>
              </a:solidFill>
              <a:latin typeface="Verdana" panose="020B0604030504040204" pitchFamily="34" charset="0"/>
              <a:ea typeface="Verdana" panose="020B0604030504040204" pitchFamily="34" charset="0"/>
            </a:endParaRPr>
          </a:p>
          <a:p>
            <a:pPr marL="285750" indent="-285750">
              <a:buFont typeface="Arial"/>
              <a:buChar char="•"/>
            </a:pPr>
            <a:r>
              <a:rPr lang="es-ES" sz="1600" dirty="0">
                <a:solidFill>
                  <a:schemeClr val="tx1">
                    <a:lumMod val="85000"/>
                    <a:lumOff val="15000"/>
                  </a:schemeClr>
                </a:solidFill>
                <a:latin typeface="Verdana" panose="020B0604030504040204" pitchFamily="34" charset="0"/>
                <a:ea typeface="Verdana" panose="020B0604030504040204" pitchFamily="34" charset="0"/>
                <a:cs typeface="Poppins"/>
              </a:rPr>
              <a:t>"Tomando el rol de un analista financiero con experiencia sólida en mercados de capitales</a:t>
            </a:r>
          </a:p>
          <a:p>
            <a:pPr marL="285750" indent="-285750">
              <a:buFont typeface="Arial"/>
              <a:buChar char="•"/>
            </a:pPr>
            <a:r>
              <a:rPr lang="es-ES" sz="1600" dirty="0">
                <a:solidFill>
                  <a:schemeClr val="tx1">
                    <a:lumMod val="85000"/>
                    <a:lumOff val="15000"/>
                  </a:schemeClr>
                </a:solidFill>
                <a:latin typeface="Verdana" panose="020B0604030504040204" pitchFamily="34" charset="0"/>
                <a:ea typeface="Verdana" panose="020B0604030504040204" pitchFamily="34" charset="0"/>
                <a:cs typeface="Poppins"/>
              </a:rPr>
              <a:t>“Analice el siguiente titular [Afirmación 1]. Responda “Si” si son buenas noticias, “No” si son malas noticias, o “Indeterminado” de no estar seguro. Después elabore una pequeña y concisa oración en la siguiente línea” </a:t>
            </a:r>
          </a:p>
          <a:p>
            <a:pPr marL="285750" indent="-285750">
              <a:buFont typeface="Arial"/>
              <a:buChar char="•"/>
            </a:pPr>
            <a:r>
              <a:rPr lang="es-ES" sz="1600" dirty="0">
                <a:solidFill>
                  <a:schemeClr val="tx1">
                    <a:lumMod val="85000"/>
                    <a:lumOff val="15000"/>
                  </a:schemeClr>
                </a:solidFill>
                <a:latin typeface="Verdana" panose="020B0604030504040204" pitchFamily="34" charset="0"/>
                <a:ea typeface="Verdana" panose="020B0604030504040204" pitchFamily="34" charset="0"/>
                <a:cs typeface="Poppins"/>
              </a:rPr>
              <a:t>"¿Es esta afirmación buena, mala para la compañía [Nombre de la compañía] en el corto plazo?"</a:t>
            </a:r>
          </a:p>
          <a:p>
            <a:pPr marL="285750" indent="-285750">
              <a:buFont typeface="Arial"/>
              <a:buChar char="•"/>
            </a:pPr>
            <a:endParaRPr lang="es-ES" sz="1600" dirty="0">
              <a:solidFill>
                <a:schemeClr val="tx1">
                  <a:lumMod val="85000"/>
                  <a:lumOff val="15000"/>
                </a:schemeClr>
              </a:solidFill>
              <a:latin typeface="Verdana" panose="020B0604030504040204" pitchFamily="34" charset="0"/>
              <a:ea typeface="Verdana" panose="020B0604030504040204" pitchFamily="34" charset="0"/>
              <a:cs typeface="Poppins"/>
            </a:endParaRPr>
          </a:p>
          <a:p>
            <a:pPr marL="285750" indent="-285750">
              <a:buFont typeface="Arial"/>
              <a:buChar char="•"/>
            </a:pPr>
            <a:endParaRPr lang="es-ES" sz="1600" dirty="0">
              <a:solidFill>
                <a:schemeClr val="tx1">
                  <a:lumMod val="85000"/>
                  <a:lumOff val="15000"/>
                </a:schemeClr>
              </a:solidFill>
              <a:latin typeface="Verdana" panose="020B0604030504040204" pitchFamily="34" charset="0"/>
              <a:ea typeface="Verdana" panose="020B0604030504040204" pitchFamily="34" charset="0"/>
              <a:cs typeface="Poppins"/>
            </a:endParaRPr>
          </a:p>
          <a:p>
            <a:endParaRPr lang="es-ES" dirty="0">
              <a:solidFill>
                <a:schemeClr val="tx1">
                  <a:lumMod val="85000"/>
                  <a:lumOff val="15000"/>
                </a:schemeClr>
              </a:solidFill>
              <a:latin typeface="Verdana" panose="020B0604030504040204" pitchFamily="34" charset="0"/>
              <a:ea typeface="Verdana" panose="020B0604030504040204" pitchFamily="34" charset="0"/>
              <a:cs typeface="Poppins"/>
            </a:endParaRPr>
          </a:p>
          <a:p>
            <a:r>
              <a:rPr lang="es-ES" dirty="0">
                <a:solidFill>
                  <a:schemeClr val="tx1">
                    <a:lumMod val="85000"/>
                    <a:lumOff val="15000"/>
                  </a:schemeClr>
                </a:solidFill>
                <a:latin typeface="Verdana" panose="020B0604030504040204" pitchFamily="34" charset="0"/>
                <a:ea typeface="Verdana" panose="020B0604030504040204" pitchFamily="34" charset="0"/>
              </a:rPr>
              <a:t>*</a:t>
            </a:r>
          </a:p>
        </p:txBody>
      </p:sp>
      <p:sp>
        <p:nvSpPr>
          <p:cNvPr id="2" name="CuadroTexto 1">
            <a:extLst>
              <a:ext uri="{FF2B5EF4-FFF2-40B4-BE49-F238E27FC236}">
                <a16:creationId xmlns:a16="http://schemas.microsoft.com/office/drawing/2014/main" id="{84BB5487-7729-2B57-CEF4-9BE867DD6EB9}"/>
              </a:ext>
            </a:extLst>
          </p:cNvPr>
          <p:cNvSpPr txBox="1"/>
          <p:nvPr/>
        </p:nvSpPr>
        <p:spPr>
          <a:xfrm>
            <a:off x="4746946" y="1703036"/>
            <a:ext cx="2879121"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latin typeface="Verdana" panose="020B0604030504040204" pitchFamily="34" charset="0"/>
                <a:ea typeface="Verdana" panose="020B0604030504040204" pitchFamily="34" charset="0"/>
                <a:cs typeface="Poppins"/>
              </a:rPr>
              <a:t>Rol:   </a:t>
            </a:r>
            <a:r>
              <a:rPr lang="es-ES" sz="1200">
                <a:solidFill>
                  <a:srgbClr val="4472C4"/>
                </a:solidFill>
                <a:latin typeface="Verdana" panose="020B0604030504040204" pitchFamily="34" charset="0"/>
                <a:ea typeface="Verdana" panose="020B0604030504040204" pitchFamily="34" charset="0"/>
                <a:cs typeface="Poppins"/>
              </a:rPr>
              <a:t>El perfil del rol de la persona que mejor contestaría a la pregunta. </a:t>
            </a:r>
            <a:endParaRPr lang="es-ES">
              <a:latin typeface="Verdana" panose="020B0604030504040204" pitchFamily="34" charset="0"/>
              <a:ea typeface="Verdana" panose="020B0604030504040204" pitchFamily="34" charset="0"/>
              <a:cs typeface="+mn-lt"/>
            </a:endParaRPr>
          </a:p>
          <a:p>
            <a:pPr algn="ctr"/>
            <a:endParaRPr lang="es-ES" sz="2000" b="1">
              <a:latin typeface="Verdana" panose="020B0604030504040204" pitchFamily="34" charset="0"/>
              <a:ea typeface="Verdana" panose="020B0604030504040204" pitchFamily="34" charset="0"/>
              <a:cs typeface="+mn-lt"/>
            </a:endParaRPr>
          </a:p>
          <a:p>
            <a:r>
              <a:rPr lang="es-ES" sz="2000" b="1">
                <a:latin typeface="Verdana" panose="020B0604030504040204" pitchFamily="34" charset="0"/>
                <a:ea typeface="Verdana" panose="020B0604030504040204" pitchFamily="34" charset="0"/>
                <a:cs typeface="+mn-lt"/>
              </a:rPr>
              <a:t>Contexto:</a:t>
            </a:r>
            <a:endParaRPr lang="es-ES">
              <a:latin typeface="Verdana" panose="020B0604030504040204" pitchFamily="34" charset="0"/>
              <a:ea typeface="Verdana" panose="020B0604030504040204" pitchFamily="34" charset="0"/>
            </a:endParaRPr>
          </a:p>
          <a:p>
            <a:r>
              <a:rPr lang="es-ES" sz="1200">
                <a:solidFill>
                  <a:srgbClr val="4472C4"/>
                </a:solidFill>
                <a:latin typeface="Verdana" panose="020B0604030504040204" pitchFamily="34" charset="0"/>
                <a:ea typeface="Verdana" panose="020B0604030504040204" pitchFamily="34" charset="0"/>
                <a:cs typeface="Poppins"/>
              </a:rPr>
              <a:t>La información relevante que el modelo de lenguaje debe usar para formular la respuesta y las características de la respuesta que se está formulando. </a:t>
            </a:r>
            <a:endParaRPr lang="es-ES">
              <a:latin typeface="Verdana" panose="020B0604030504040204" pitchFamily="34" charset="0"/>
              <a:ea typeface="Verdana" panose="020B0604030504040204" pitchFamily="34" charset="0"/>
              <a:cs typeface="+mn-lt"/>
            </a:endParaRPr>
          </a:p>
          <a:p>
            <a:endParaRPr lang="es-ES" sz="2000" b="1">
              <a:latin typeface="Verdana" panose="020B0604030504040204" pitchFamily="34" charset="0"/>
              <a:ea typeface="Verdana" panose="020B0604030504040204" pitchFamily="34" charset="0"/>
              <a:cs typeface="+mn-lt"/>
            </a:endParaRPr>
          </a:p>
          <a:p>
            <a:r>
              <a:rPr lang="es-ES" sz="2000" b="1">
                <a:latin typeface="Verdana" panose="020B0604030504040204" pitchFamily="34" charset="0"/>
                <a:ea typeface="Verdana" panose="020B0604030504040204" pitchFamily="34" charset="0"/>
                <a:cs typeface="+mn-lt"/>
              </a:rPr>
              <a:t>Pregunta:</a:t>
            </a:r>
            <a:endParaRPr lang="es-ES">
              <a:latin typeface="Verdana" panose="020B0604030504040204" pitchFamily="34" charset="0"/>
              <a:ea typeface="Verdana" panose="020B0604030504040204" pitchFamily="34" charset="0"/>
            </a:endParaRPr>
          </a:p>
          <a:p>
            <a:r>
              <a:rPr lang="es-ES" sz="1200">
                <a:solidFill>
                  <a:srgbClr val="4472C4"/>
                </a:solidFill>
                <a:latin typeface="Verdana" panose="020B0604030504040204" pitchFamily="34" charset="0"/>
                <a:ea typeface="Verdana" panose="020B0604030504040204" pitchFamily="34" charset="0"/>
                <a:cs typeface="Poppins"/>
              </a:rPr>
              <a:t>Lo que se espera que responda el modelo.</a:t>
            </a:r>
            <a:endParaRPr lang="es-ES">
              <a:latin typeface="Verdana" panose="020B0604030504040204" pitchFamily="34" charset="0"/>
              <a:ea typeface="Verdana" panose="020B0604030504040204" pitchFamily="34" charset="0"/>
            </a:endParaRPr>
          </a:p>
          <a:p>
            <a:pPr algn="ctr"/>
            <a:endParaRPr lang="es-ES" sz="2000" b="1">
              <a:latin typeface="Verdana" panose="020B0604030504040204" pitchFamily="34" charset="0"/>
              <a:ea typeface="Verdana" panose="020B0604030504040204" pitchFamily="34" charset="0"/>
              <a:cs typeface="Poppins"/>
            </a:endParaRPr>
          </a:p>
          <a:p>
            <a:endParaRPr lang="es-ES">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38191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12C15-F6F5-8B6B-5076-5FDFF96767E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6E46E7DB-6283-F438-FD07-05663C823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2FF7E777-37B3-6D02-BCE7-4B3550838766}"/>
              </a:ext>
            </a:extLst>
          </p:cNvPr>
          <p:cNvSpPr txBox="1"/>
          <p:nvPr/>
        </p:nvSpPr>
        <p:spPr>
          <a:xfrm>
            <a:off x="346037" y="385874"/>
            <a:ext cx="8451926" cy="523220"/>
          </a:xfrm>
          <a:prstGeom prst="rect">
            <a:avLst/>
          </a:prstGeom>
          <a:noFill/>
        </p:spPr>
        <p:txBody>
          <a:bodyPr wrap="square" lIns="91440" tIns="45720" rIns="91440" bIns="45720" rtlCol="0" anchor="t">
            <a:spAutoFit/>
          </a:bodyPr>
          <a:lstStyle/>
          <a:p>
            <a:pPr algn="ctr"/>
            <a:r>
              <a:rPr lang="es-ES" sz="2800" b="1">
                <a:solidFill>
                  <a:srgbClr val="243671"/>
                </a:solidFill>
                <a:latin typeface="Verdana"/>
                <a:ea typeface="Verdana"/>
              </a:rPr>
              <a:t>Recomendaciones generales✍</a:t>
            </a:r>
            <a:endParaRPr lang="es-ES" dirty="0">
              <a:solidFill>
                <a:srgbClr val="243671"/>
              </a:solidFill>
              <a:latin typeface="Verdana" panose="020B0604030504040204" pitchFamily="34" charset="0"/>
              <a:ea typeface="Verdana" panose="020B0604030504040204" pitchFamily="34" charset="0"/>
            </a:endParaRPr>
          </a:p>
        </p:txBody>
      </p:sp>
      <p:sp>
        <p:nvSpPr>
          <p:cNvPr id="2" name="CuadroTexto 1">
            <a:extLst>
              <a:ext uri="{FF2B5EF4-FFF2-40B4-BE49-F238E27FC236}">
                <a16:creationId xmlns:a16="http://schemas.microsoft.com/office/drawing/2014/main" id="{3C105B37-6C51-28D4-ADFF-6DC033DCC818}"/>
              </a:ext>
            </a:extLst>
          </p:cNvPr>
          <p:cNvSpPr txBox="1"/>
          <p:nvPr/>
        </p:nvSpPr>
        <p:spPr>
          <a:xfrm>
            <a:off x="1127097" y="1551154"/>
            <a:ext cx="726475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Verdana" panose="020B0604030504040204" pitchFamily="34" charset="0"/>
                <a:ea typeface="Verdana" panose="020B0604030504040204" pitchFamily="34" charset="0"/>
                <a:cs typeface="+mn-lt"/>
              </a:rPr>
              <a:t>Escribir instrucciones claras. Que complementen la tarea que se solicitó</a:t>
            </a:r>
            <a:endParaRPr lang="es-ES">
              <a:latin typeface="Verdana" panose="020B0604030504040204" pitchFamily="34" charset="0"/>
              <a:ea typeface="Verdana" panose="020B0604030504040204" pitchFamily="34" charset="0"/>
            </a:endParaRPr>
          </a:p>
          <a:p>
            <a:r>
              <a:rPr lang="es-ES">
                <a:latin typeface="Verdana" panose="020B0604030504040204" pitchFamily="34" charset="0"/>
                <a:ea typeface="Verdana" panose="020B0604030504040204" pitchFamily="34" charset="0"/>
                <a:cs typeface="+mn-lt"/>
              </a:rPr>
              <a:t>- Si el output obtenido fue muy largo, pregunte por repuestas mas cortas. </a:t>
            </a:r>
            <a:endParaRPr lang="es-ES">
              <a:latin typeface="Verdana" panose="020B0604030504040204" pitchFamily="34" charset="0"/>
              <a:ea typeface="Verdana" panose="020B0604030504040204" pitchFamily="34" charset="0"/>
            </a:endParaRPr>
          </a:p>
          <a:p>
            <a:r>
              <a:rPr lang="es-ES">
                <a:latin typeface="Verdana" panose="020B0604030504040204" pitchFamily="34" charset="0"/>
                <a:ea typeface="Verdana" panose="020B0604030504040204" pitchFamily="34" charset="0"/>
                <a:cs typeface="+mn-lt"/>
              </a:rPr>
              <a:t>- Si usted no está de acuerdo con el formato, muestre un ejemplo del formato que a usted le gustaría ver.</a:t>
            </a:r>
            <a:endParaRPr lang="es-ES">
              <a:latin typeface="Verdana" panose="020B0604030504040204" pitchFamily="34" charset="0"/>
              <a:ea typeface="Verdana" panose="020B0604030504040204" pitchFamily="34" charset="0"/>
            </a:endParaRPr>
          </a:p>
          <a:p>
            <a:r>
              <a:rPr lang="es-ES">
                <a:latin typeface="Verdana" panose="020B0604030504040204" pitchFamily="34" charset="0"/>
                <a:ea typeface="Verdana" panose="020B0604030504040204" pitchFamily="34" charset="0"/>
                <a:cs typeface="+mn-lt"/>
              </a:rPr>
              <a:t>- En general, entre menos dudas halla abiertas para el modelo de lo que se desea hacer, es más probable que usted obtenga exactamente lo que quiere.</a:t>
            </a:r>
            <a:r>
              <a:rPr lang="es-ES" b="1">
                <a:latin typeface="Verdana" panose="020B0604030504040204" pitchFamily="34" charset="0"/>
                <a:ea typeface="Verdana" panose="020B0604030504040204" pitchFamily="34" charset="0"/>
                <a:cs typeface="+mn-lt"/>
              </a:rPr>
              <a:t> </a:t>
            </a:r>
            <a:endParaRPr lang="es-ES">
              <a:latin typeface="Verdana" panose="020B0604030504040204" pitchFamily="34" charset="0"/>
              <a:ea typeface="Verdana" panose="020B0604030504040204" pitchFamily="34" charset="0"/>
            </a:endParaRPr>
          </a:p>
          <a:p>
            <a:endParaRPr lang="es-ES">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3776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B1F25-DB34-45DF-B648-16B50E11CFB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47FE3776-9553-A2A8-FDC9-880889C44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6D0BB675-BEDB-0014-80BB-B7A2314884C3}"/>
              </a:ext>
            </a:extLst>
          </p:cNvPr>
          <p:cNvSpPr txBox="1"/>
          <p:nvPr/>
        </p:nvSpPr>
        <p:spPr>
          <a:xfrm>
            <a:off x="1227552" y="749871"/>
            <a:ext cx="6688896" cy="461665"/>
          </a:xfrm>
          <a:prstGeom prst="rect">
            <a:avLst/>
          </a:prstGeom>
          <a:noFill/>
        </p:spPr>
        <p:txBody>
          <a:bodyPr wrap="square" lIns="91440" tIns="45720" rIns="91440" bIns="45720" rtlCol="0" anchor="t">
            <a:spAutoFit/>
          </a:bodyPr>
          <a:lstStyle/>
          <a:p>
            <a:pPr algn="ctr"/>
            <a:r>
              <a:rPr lang="es-ES" sz="2400" b="1" dirty="0">
                <a:solidFill>
                  <a:srgbClr val="243671"/>
                </a:solidFill>
                <a:latin typeface="Verdana" panose="020B0604030504040204" pitchFamily="34" charset="0"/>
                <a:ea typeface="Verdana" panose="020B0604030504040204" pitchFamily="34" charset="0"/>
              </a:rPr>
              <a:t>Provea referencias en el texto claras</a:t>
            </a:r>
            <a:endParaRPr lang="es-ES" dirty="0">
              <a:solidFill>
                <a:srgbClr val="243671"/>
              </a:solidFill>
              <a:latin typeface="Verdana" panose="020B0604030504040204" pitchFamily="34" charset="0"/>
              <a:ea typeface="Verdana" panose="020B0604030504040204" pitchFamily="34" charset="0"/>
            </a:endParaRPr>
          </a:p>
        </p:txBody>
      </p:sp>
      <p:sp>
        <p:nvSpPr>
          <p:cNvPr id="2" name="CuadroTexto 1">
            <a:extLst>
              <a:ext uri="{FF2B5EF4-FFF2-40B4-BE49-F238E27FC236}">
                <a16:creationId xmlns:a16="http://schemas.microsoft.com/office/drawing/2014/main" id="{73275DC4-5BAC-4EB9-A595-2BA61115DFE5}"/>
              </a:ext>
            </a:extLst>
          </p:cNvPr>
          <p:cNvSpPr txBox="1"/>
          <p:nvPr/>
        </p:nvSpPr>
        <p:spPr>
          <a:xfrm>
            <a:off x="1335367" y="1817495"/>
            <a:ext cx="647326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Verdana" panose="020B0604030504040204" pitchFamily="34" charset="0"/>
                <a:ea typeface="Verdana" panose="020B0604030504040204" pitchFamily="34" charset="0"/>
                <a:cs typeface="+mn-lt"/>
              </a:rPr>
              <a:t>Es muy útil remitirse a las citas en el texto sobre las cuáles usted desea que el portafolio genere la respuesta. De manera equivalente a cuando a un estudiante se le da una pista para responder correctamente un examen. </a:t>
            </a:r>
            <a:endParaRPr lang="es-ES" dirty="0">
              <a:latin typeface="Verdana" panose="020B0604030504040204" pitchFamily="34" charset="0"/>
              <a:ea typeface="Verdana" panose="020B0604030504040204" pitchFamily="34" charset="0"/>
            </a:endParaRPr>
          </a:p>
          <a:p>
            <a:endParaRPr lang="es-E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37659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80C52-FA29-157C-9249-D534477958B4}"/>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38A2848-42ED-9ECE-F52A-729A80494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12C0B1F1-F66B-0096-F5D7-F02BACCE07DE}"/>
              </a:ext>
            </a:extLst>
          </p:cNvPr>
          <p:cNvSpPr txBox="1"/>
          <p:nvPr/>
        </p:nvSpPr>
        <p:spPr>
          <a:xfrm>
            <a:off x="2037097" y="667154"/>
            <a:ext cx="5065333" cy="707886"/>
          </a:xfrm>
          <a:prstGeom prst="rect">
            <a:avLst/>
          </a:prstGeom>
          <a:noFill/>
        </p:spPr>
        <p:txBody>
          <a:bodyPr wrap="square" lIns="91440" tIns="45720" rIns="91440" bIns="45720" rtlCol="0" anchor="t">
            <a:spAutoFit/>
          </a:bodyPr>
          <a:lstStyle/>
          <a:p>
            <a:pPr algn="ctr"/>
            <a:r>
              <a:rPr lang="es-ES" sz="2000" b="1" dirty="0">
                <a:solidFill>
                  <a:srgbClr val="243671"/>
                </a:solidFill>
                <a:latin typeface="Verdana"/>
                <a:ea typeface="Verdana"/>
              </a:rPr>
              <a:t>Separe instrucciones complejas </a:t>
            </a:r>
            <a:r>
              <a:rPr lang="es-ES" sz="2000" b="1">
                <a:solidFill>
                  <a:srgbClr val="243671"/>
                </a:solidFill>
                <a:latin typeface="Verdana"/>
                <a:ea typeface="Verdana"/>
              </a:rPr>
              <a:t>en tareas simples</a:t>
            </a:r>
            <a:endParaRPr lang="es-ES" sz="2000">
              <a:solidFill>
                <a:srgbClr val="243671"/>
              </a:solidFill>
              <a:latin typeface="Verdana"/>
              <a:ea typeface="Verdana"/>
            </a:endParaRPr>
          </a:p>
        </p:txBody>
      </p:sp>
      <p:sp>
        <p:nvSpPr>
          <p:cNvPr id="3" name="CuadroTexto 2">
            <a:extLst>
              <a:ext uri="{FF2B5EF4-FFF2-40B4-BE49-F238E27FC236}">
                <a16:creationId xmlns:a16="http://schemas.microsoft.com/office/drawing/2014/main" id="{759B6A6F-6013-D919-F90C-CB3327C9E76B}"/>
              </a:ext>
            </a:extLst>
          </p:cNvPr>
          <p:cNvSpPr txBox="1"/>
          <p:nvPr/>
        </p:nvSpPr>
        <p:spPr>
          <a:xfrm>
            <a:off x="1305645" y="1860217"/>
            <a:ext cx="65282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CO" sz="1600" kern="1200" dirty="0">
                <a:latin typeface="Verdana" panose="020B0604030504040204" pitchFamily="34" charset="0"/>
                <a:ea typeface="Verdana" panose="020B0604030504040204" pitchFamily="34" charset="0"/>
                <a:cs typeface="Times New Roman"/>
              </a:rPr>
              <a:t>Separar instrucciones complejas entre varias tareas simples. Al igual que es una buena práctica en la ingeniería de software descomponer un sistema complejo entre diferentes componentes modulares más simple, tareas más complejas pueden ser redefinidas como una secuencia de tareas más</a:t>
            </a:r>
            <a:r>
              <a:rPr lang="es-CO" sz="1600" kern="1200" dirty="0">
                <a:solidFill>
                  <a:schemeClr val="bg1"/>
                </a:solidFill>
                <a:latin typeface="Verdana" panose="020B0604030504040204" pitchFamily="34" charset="0"/>
                <a:ea typeface="Verdana" panose="020B0604030504040204" pitchFamily="34" charset="0"/>
                <a:cs typeface="Times New Roman"/>
              </a:rPr>
              <a:t> sencillas.  </a:t>
            </a:r>
            <a:endParaRPr lang="es-ES" sz="16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47371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C5F15-CCE9-6321-832D-A8996CE7B4F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0603529-E7DC-E07C-A5E1-893FEF2E8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 y="0"/>
            <a:ext cx="9144000" cy="5143500"/>
          </a:xfrm>
          <a:prstGeom prst="rect">
            <a:avLst/>
          </a:prstGeom>
        </p:spPr>
      </p:pic>
      <p:sp>
        <p:nvSpPr>
          <p:cNvPr id="10" name="TextBox 1">
            <a:extLst>
              <a:ext uri="{FF2B5EF4-FFF2-40B4-BE49-F238E27FC236}">
                <a16:creationId xmlns:a16="http://schemas.microsoft.com/office/drawing/2014/main" id="{92D45292-2490-CAEB-403C-F934D333B608}"/>
              </a:ext>
            </a:extLst>
          </p:cNvPr>
          <p:cNvSpPr txBox="1"/>
          <p:nvPr/>
        </p:nvSpPr>
        <p:spPr>
          <a:xfrm>
            <a:off x="2029954" y="759754"/>
            <a:ext cx="5084084" cy="707886"/>
          </a:xfrm>
          <a:prstGeom prst="rect">
            <a:avLst/>
          </a:prstGeom>
          <a:noFill/>
        </p:spPr>
        <p:txBody>
          <a:bodyPr wrap="square" lIns="91440" tIns="45720" rIns="91440" bIns="45720" rtlCol="0" anchor="t">
            <a:spAutoFit/>
          </a:bodyPr>
          <a:lstStyle/>
          <a:p>
            <a:pPr algn="ctr"/>
            <a:r>
              <a:rPr lang="es-ES" sz="2000" b="1" dirty="0">
                <a:solidFill>
                  <a:srgbClr val="243671"/>
                </a:solidFill>
                <a:latin typeface="Verdana" panose="020B0604030504040204" pitchFamily="34" charset="0"/>
                <a:ea typeface="Verdana" panose="020B0604030504040204" pitchFamily="34" charset="0"/>
              </a:rPr>
              <a:t>Proporcione al modelo tiempo para pensar</a:t>
            </a:r>
            <a:endParaRPr lang="es-ES" sz="2000" dirty="0">
              <a:solidFill>
                <a:srgbClr val="243671"/>
              </a:solidFill>
              <a:latin typeface="Verdana" panose="020B0604030504040204" pitchFamily="34" charset="0"/>
              <a:ea typeface="Verdana" panose="020B0604030504040204" pitchFamily="34" charset="0"/>
            </a:endParaRPr>
          </a:p>
        </p:txBody>
      </p:sp>
      <p:sp>
        <p:nvSpPr>
          <p:cNvPr id="4" name="CuadroTexto 3">
            <a:extLst>
              <a:ext uri="{FF2B5EF4-FFF2-40B4-BE49-F238E27FC236}">
                <a16:creationId xmlns:a16="http://schemas.microsoft.com/office/drawing/2014/main" id="{BEEB9545-1206-8284-87AB-FA2E0FDF1B8A}"/>
              </a:ext>
            </a:extLst>
          </p:cNvPr>
          <p:cNvSpPr txBox="1"/>
          <p:nvPr/>
        </p:nvSpPr>
        <p:spPr>
          <a:xfrm>
            <a:off x="2302878" y="1859978"/>
            <a:ext cx="4538236" cy="25237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s-ES" sz="1600" dirty="0">
                <a:solidFill>
                  <a:schemeClr val="tx1"/>
                </a:solidFill>
                <a:latin typeface="Verdana" panose="020B0604030504040204" pitchFamily="34" charset="0"/>
                <a:ea typeface="Verdana" panose="020B0604030504040204" pitchFamily="34" charset="0"/>
              </a:rPr>
              <a:t>Esta técnica obedece al uso del sistema de la cadena de razonamiento para que el modelo llegue a la respuesta de una mejor manera.  Al igual que cuando se le pregunta por un cálculo si se le da menos tiempo al modelo para responder una pregunta es más fácil que el modelo arroje una respuesta más arbitraria más fácilmente.   </a:t>
            </a:r>
          </a:p>
          <a:p>
            <a:endParaRPr lang="es-ES"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6868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9A2CE013-2CF3-1531-AEAB-C78D389A0AD2}"/>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C72C621-765C-6FD7-84EC-621156E8D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6D278644-CE44-B40D-E8BE-FD40CF11A338}"/>
              </a:ext>
            </a:extLst>
          </p:cNvPr>
          <p:cNvSpPr/>
          <p:nvPr/>
        </p:nvSpPr>
        <p:spPr>
          <a:xfrm>
            <a:off x="3898346" y="24297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Picture 2">
            <a:extLst>
              <a:ext uri="{FF2B5EF4-FFF2-40B4-BE49-F238E27FC236}">
                <a16:creationId xmlns:a16="http://schemas.microsoft.com/office/drawing/2014/main" id="{B7862252-E799-6EA3-A568-150E09EF0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8042" y="1168432"/>
            <a:ext cx="6248680" cy="34278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a:extLst>
              <a:ext uri="{FF2B5EF4-FFF2-40B4-BE49-F238E27FC236}">
                <a16:creationId xmlns:a16="http://schemas.microsoft.com/office/drawing/2014/main" id="{1CC96A78-3E61-042D-5939-175E6D2B6481}"/>
              </a:ext>
            </a:extLst>
          </p:cNvPr>
          <p:cNvSpPr txBox="1"/>
          <p:nvPr/>
        </p:nvSpPr>
        <p:spPr>
          <a:xfrm>
            <a:off x="1335722" y="492301"/>
            <a:ext cx="6480513" cy="584775"/>
          </a:xfrm>
          <a:prstGeom prst="rect">
            <a:avLst/>
          </a:prstGeom>
          <a:noFill/>
        </p:spPr>
        <p:txBody>
          <a:bodyPr wrap="square" lIns="91440" tIns="45720" rIns="91440" bIns="45720" rtlCol="0" anchor="t">
            <a:spAutoFit/>
          </a:bodyPr>
          <a:lstStyle/>
          <a:p>
            <a:pPr algn="ctr"/>
            <a:r>
              <a:rPr lang="es-CO" sz="3200" b="1" dirty="0">
                <a:solidFill>
                  <a:srgbClr val="243671"/>
                </a:solidFill>
                <a:latin typeface="Verdana"/>
                <a:ea typeface="Verdana"/>
              </a:rPr>
              <a:t>Ejemplo Modelos de DL✍</a:t>
            </a:r>
            <a:endParaRPr lang="es-CO" sz="3200">
              <a:solidFill>
                <a:srgbClr val="243671"/>
              </a:solidFill>
              <a:latin typeface="Verdana"/>
              <a:ea typeface="Verdana"/>
            </a:endParaRPr>
          </a:p>
        </p:txBody>
      </p:sp>
    </p:spTree>
    <p:extLst>
      <p:ext uri="{BB962C8B-B14F-4D97-AF65-F5344CB8AC3E}">
        <p14:creationId xmlns:p14="http://schemas.microsoft.com/office/powerpoint/2010/main" val="3161313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04B2C-3788-2643-3430-03566EE567B2}"/>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2DE009D-5D7A-B2DB-3D72-2FA1163DB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9AED83CA-DC3C-02F7-5760-A8685D74D2DA}"/>
              </a:ext>
            </a:extLst>
          </p:cNvPr>
          <p:cNvSpPr txBox="1"/>
          <p:nvPr/>
        </p:nvSpPr>
        <p:spPr>
          <a:xfrm>
            <a:off x="2384562" y="959599"/>
            <a:ext cx="4374872" cy="400110"/>
          </a:xfrm>
          <a:prstGeom prst="rect">
            <a:avLst/>
          </a:prstGeom>
          <a:noFill/>
        </p:spPr>
        <p:txBody>
          <a:bodyPr wrap="square" lIns="91440" tIns="45720" rIns="91440" bIns="45720" rtlCol="0" anchor="t">
            <a:spAutoFit/>
          </a:bodyPr>
          <a:lstStyle/>
          <a:p>
            <a:pPr algn="ctr"/>
            <a:r>
              <a:rPr lang="es-ES" sz="2000" b="1" dirty="0">
                <a:solidFill>
                  <a:srgbClr val="243671"/>
                </a:solidFill>
                <a:latin typeface="Verdana" panose="020B0604030504040204" pitchFamily="34" charset="0"/>
                <a:ea typeface="Verdana" panose="020B0604030504040204" pitchFamily="34" charset="0"/>
              </a:rPr>
              <a:t>Use herramientas externas. </a:t>
            </a:r>
            <a:endParaRPr lang="es-ES" sz="2000" dirty="0">
              <a:solidFill>
                <a:srgbClr val="243671"/>
              </a:solidFill>
              <a:latin typeface="Verdana" panose="020B0604030504040204" pitchFamily="34" charset="0"/>
              <a:ea typeface="Verdana" panose="020B0604030504040204" pitchFamily="34" charset="0"/>
            </a:endParaRPr>
          </a:p>
        </p:txBody>
      </p:sp>
      <p:sp>
        <p:nvSpPr>
          <p:cNvPr id="2" name="CuadroTexto 1">
            <a:extLst>
              <a:ext uri="{FF2B5EF4-FFF2-40B4-BE49-F238E27FC236}">
                <a16:creationId xmlns:a16="http://schemas.microsoft.com/office/drawing/2014/main" id="{0BF3BC7B-7ABA-F3CD-D051-A88851294C52}"/>
              </a:ext>
            </a:extLst>
          </p:cNvPr>
          <p:cNvSpPr txBox="1"/>
          <p:nvPr/>
        </p:nvSpPr>
        <p:spPr>
          <a:xfrm>
            <a:off x="2653023" y="1848435"/>
            <a:ext cx="383794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dirty="0">
                <a:latin typeface="Verdana" panose="020B0604030504040204" pitchFamily="34" charset="0"/>
                <a:ea typeface="Verdana" panose="020B0604030504040204" pitchFamily="34" charset="0"/>
              </a:rPr>
              <a:t>Compense por las debilidades del modelo valiéndose de otras herramientas, por ejemplo, el uso de una herramienta de RAG puede decirle al modelo cuáles serían los documentos más relevantes. Esta técnica ya está siendo implementada por la aplicación que hemos construido. </a:t>
            </a:r>
          </a:p>
          <a:p>
            <a:pPr algn="l"/>
            <a:endParaRPr lang="es-ES"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2585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D91E-AA4B-403A-103F-F0FE23C2B4F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D1750DEA-8215-63D1-A78A-E2406FAF3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A8FDD564-6E0F-F15C-8285-8B4C8B0B2561}"/>
              </a:ext>
            </a:extLst>
          </p:cNvPr>
          <p:cNvSpPr txBox="1"/>
          <p:nvPr/>
        </p:nvSpPr>
        <p:spPr>
          <a:xfrm>
            <a:off x="1978548" y="887738"/>
            <a:ext cx="5186903" cy="369332"/>
          </a:xfrm>
          <a:prstGeom prst="rect">
            <a:avLst/>
          </a:prstGeom>
          <a:noFill/>
        </p:spPr>
        <p:txBody>
          <a:bodyPr wrap="square" lIns="91440" tIns="45720" rIns="91440" bIns="45720" rtlCol="0" anchor="t">
            <a:spAutoFit/>
          </a:bodyPr>
          <a:lstStyle/>
          <a:p>
            <a:r>
              <a:rPr lang="es-ES" b="1" dirty="0">
                <a:solidFill>
                  <a:srgbClr val="243671"/>
                </a:solidFill>
                <a:latin typeface="Verdana"/>
                <a:ea typeface="Verdana"/>
              </a:rPr>
              <a:t>Pruebe cambios de forma sistemática</a:t>
            </a:r>
            <a:endParaRPr lang="es-ES" dirty="0">
              <a:solidFill>
                <a:srgbClr val="243671"/>
              </a:solidFill>
              <a:latin typeface="Verdana"/>
              <a:ea typeface="Verdana"/>
            </a:endParaRPr>
          </a:p>
        </p:txBody>
      </p:sp>
      <p:sp>
        <p:nvSpPr>
          <p:cNvPr id="2" name="CuadroTexto 1">
            <a:extLst>
              <a:ext uri="{FF2B5EF4-FFF2-40B4-BE49-F238E27FC236}">
                <a16:creationId xmlns:a16="http://schemas.microsoft.com/office/drawing/2014/main" id="{ED312621-4DB5-F16A-3305-79655DDCCC82}"/>
              </a:ext>
            </a:extLst>
          </p:cNvPr>
          <p:cNvSpPr txBox="1"/>
          <p:nvPr/>
        </p:nvSpPr>
        <p:spPr>
          <a:xfrm>
            <a:off x="2460512" y="1578290"/>
            <a:ext cx="414174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a:latin typeface="Verdana"/>
                <a:ea typeface="Verdana"/>
              </a:rPr>
              <a:t>Para estar seguros de que un cambio en un </a:t>
            </a:r>
            <a:r>
              <a:rPr lang="es-ES" sz="1600" dirty="0" err="1">
                <a:latin typeface="Verdana"/>
                <a:ea typeface="Verdana"/>
              </a:rPr>
              <a:t>prompt</a:t>
            </a:r>
            <a:r>
              <a:rPr lang="es-ES" sz="1600" dirty="0">
                <a:latin typeface="Verdana"/>
                <a:ea typeface="Verdana"/>
              </a:rPr>
              <a:t> mejora la respuesta obtenida, puede ser necesario crear una batería de problemas. Este ejercicio ya lo estamos haciendo nosotros. Adicionalmente usted puede proveer una serie de tácticas para dar una respuesta. Incluya explicaciones más completas de lo que se desea obtener como respuesta.</a:t>
            </a:r>
            <a:endParaRPr lang="es-ES" sz="1600" dirty="0"/>
          </a:p>
          <a:p>
            <a:pPr algn="l"/>
            <a:endParaRPr lang="es-ES" sz="1600" dirty="0"/>
          </a:p>
        </p:txBody>
      </p:sp>
    </p:spTree>
    <p:extLst>
      <p:ext uri="{BB962C8B-B14F-4D97-AF65-F5344CB8AC3E}">
        <p14:creationId xmlns:p14="http://schemas.microsoft.com/office/powerpoint/2010/main" val="1822634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43671"/>
        </a:solidFill>
        <a:effectLst/>
      </p:bgPr>
    </p:bg>
    <p:spTree>
      <p:nvGrpSpPr>
        <p:cNvPr id="1" name="">
          <a:extLst>
            <a:ext uri="{FF2B5EF4-FFF2-40B4-BE49-F238E27FC236}">
              <a16:creationId xmlns:a16="http://schemas.microsoft.com/office/drawing/2014/main" id="{31143147-463D-78D6-B25E-60ADC577CB84}"/>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E3E215FA-0400-003E-4B1B-5FD9D522F352}"/>
              </a:ext>
            </a:extLst>
          </p:cNvPr>
          <p:cNvPicPr>
            <a:picLocks noChangeAspect="1"/>
          </p:cNvPicPr>
          <p:nvPr/>
        </p:nvPicPr>
        <p:blipFill>
          <a:blip r:embed="rId3">
            <a:alphaModFix amt="2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703053">
            <a:off x="-2070068" y="683403"/>
            <a:ext cx="5126358" cy="5126358"/>
          </a:xfrm>
          <a:prstGeom prst="rect">
            <a:avLst/>
          </a:prstGeom>
        </p:spPr>
      </p:pic>
      <p:sp>
        <p:nvSpPr>
          <p:cNvPr id="2" name="TextBox 1">
            <a:extLst>
              <a:ext uri="{FF2B5EF4-FFF2-40B4-BE49-F238E27FC236}">
                <a16:creationId xmlns:a16="http://schemas.microsoft.com/office/drawing/2014/main" id="{0B255207-D9AC-5FEF-C529-2853564BF630}"/>
              </a:ext>
            </a:extLst>
          </p:cNvPr>
          <p:cNvSpPr txBox="1"/>
          <p:nvPr/>
        </p:nvSpPr>
        <p:spPr>
          <a:xfrm>
            <a:off x="5122477" y="997647"/>
            <a:ext cx="3559579" cy="4493538"/>
          </a:xfrm>
          <a:prstGeom prst="rect">
            <a:avLst/>
          </a:prstGeom>
          <a:noFill/>
        </p:spPr>
        <p:txBody>
          <a:bodyPr wrap="square" lIns="91440" tIns="45720" rIns="91440" bIns="45720" rtlCol="0" anchor="t">
            <a:spAutoFit/>
          </a:bodyPr>
          <a:lstStyle/>
          <a:p>
            <a:r>
              <a:rPr lang="es-MX" sz="1600" err="1">
                <a:solidFill>
                  <a:schemeClr val="bg1"/>
                </a:solidFill>
                <a:latin typeface="Verdana" panose="020B0604030504040204" pitchFamily="34" charset="0"/>
                <a:ea typeface="Verdana" panose="020B0604030504040204" pitchFamily="34" charset="0"/>
                <a:cs typeface="Arial"/>
              </a:rPr>
              <a:t>Wooldridge</a:t>
            </a:r>
            <a:r>
              <a:rPr lang="es-MX" sz="1600">
                <a:solidFill>
                  <a:schemeClr val="bg1"/>
                </a:solidFill>
                <a:latin typeface="Verdana" panose="020B0604030504040204" pitchFamily="34" charset="0"/>
                <a:ea typeface="Verdana" panose="020B0604030504040204" pitchFamily="34" charset="0"/>
                <a:cs typeface="Arial"/>
              </a:rPr>
              <a:t>, J. M. (2010). </a:t>
            </a:r>
            <a:r>
              <a:rPr lang="es-MX" sz="1600" i="1" err="1">
                <a:solidFill>
                  <a:schemeClr val="bg1"/>
                </a:solidFill>
                <a:latin typeface="Verdana" panose="020B0604030504040204" pitchFamily="34" charset="0"/>
                <a:ea typeface="Verdana" panose="020B0604030504040204" pitchFamily="34" charset="0"/>
                <a:cs typeface="Arial"/>
              </a:rPr>
              <a:t>Econometric</a:t>
            </a:r>
            <a:r>
              <a:rPr lang="es-MX" sz="1600" i="1">
                <a:solidFill>
                  <a:schemeClr val="bg1"/>
                </a:solidFill>
                <a:latin typeface="Verdana" panose="020B0604030504040204" pitchFamily="34" charset="0"/>
                <a:ea typeface="Verdana" panose="020B0604030504040204" pitchFamily="34" charset="0"/>
                <a:cs typeface="Arial"/>
              </a:rPr>
              <a:t> </a:t>
            </a:r>
            <a:r>
              <a:rPr lang="es-MX" sz="1600" i="1" err="1">
                <a:solidFill>
                  <a:schemeClr val="bg1"/>
                </a:solidFill>
                <a:latin typeface="Verdana" panose="020B0604030504040204" pitchFamily="34" charset="0"/>
                <a:ea typeface="Verdana" panose="020B0604030504040204" pitchFamily="34" charset="0"/>
                <a:cs typeface="Arial"/>
              </a:rPr>
              <a:t>analysis</a:t>
            </a:r>
            <a:r>
              <a:rPr lang="es-MX" sz="1600" i="1">
                <a:solidFill>
                  <a:schemeClr val="bg1"/>
                </a:solidFill>
                <a:latin typeface="Verdana" panose="020B0604030504040204" pitchFamily="34" charset="0"/>
                <a:ea typeface="Verdana" panose="020B0604030504040204" pitchFamily="34" charset="0"/>
                <a:cs typeface="Arial"/>
              </a:rPr>
              <a:t> </a:t>
            </a:r>
            <a:r>
              <a:rPr lang="es-MX" sz="1600" i="1" err="1">
                <a:solidFill>
                  <a:schemeClr val="bg1"/>
                </a:solidFill>
                <a:latin typeface="Verdana" panose="020B0604030504040204" pitchFamily="34" charset="0"/>
                <a:ea typeface="Verdana" panose="020B0604030504040204" pitchFamily="34" charset="0"/>
                <a:cs typeface="Arial"/>
              </a:rPr>
              <a:t>of</a:t>
            </a:r>
            <a:r>
              <a:rPr lang="es-MX" sz="1600" i="1">
                <a:solidFill>
                  <a:schemeClr val="bg1"/>
                </a:solidFill>
                <a:latin typeface="Verdana" panose="020B0604030504040204" pitchFamily="34" charset="0"/>
                <a:ea typeface="Verdana" panose="020B0604030504040204" pitchFamily="34" charset="0"/>
                <a:cs typeface="Arial"/>
              </a:rPr>
              <a:t> </a:t>
            </a:r>
            <a:r>
              <a:rPr lang="es-MX" sz="1600" i="1" err="1">
                <a:solidFill>
                  <a:schemeClr val="bg1"/>
                </a:solidFill>
                <a:latin typeface="Verdana" panose="020B0604030504040204" pitchFamily="34" charset="0"/>
                <a:ea typeface="Verdana" panose="020B0604030504040204" pitchFamily="34" charset="0"/>
                <a:cs typeface="Arial"/>
              </a:rPr>
              <a:t>cross</a:t>
            </a:r>
            <a:r>
              <a:rPr lang="es-MX" sz="1600" i="1">
                <a:solidFill>
                  <a:schemeClr val="bg1"/>
                </a:solidFill>
                <a:latin typeface="Verdana" panose="020B0604030504040204" pitchFamily="34" charset="0"/>
                <a:ea typeface="Verdana" panose="020B0604030504040204" pitchFamily="34" charset="0"/>
                <a:cs typeface="Arial"/>
              </a:rPr>
              <a:t> </a:t>
            </a:r>
            <a:r>
              <a:rPr lang="es-MX" sz="1600" i="1" err="1">
                <a:solidFill>
                  <a:schemeClr val="bg1"/>
                </a:solidFill>
                <a:latin typeface="Verdana" panose="020B0604030504040204" pitchFamily="34" charset="0"/>
                <a:ea typeface="Verdana" panose="020B0604030504040204" pitchFamily="34" charset="0"/>
                <a:cs typeface="Arial"/>
              </a:rPr>
              <a:t>section</a:t>
            </a:r>
            <a:r>
              <a:rPr lang="es-MX" sz="1600" i="1">
                <a:solidFill>
                  <a:schemeClr val="bg1"/>
                </a:solidFill>
                <a:latin typeface="Verdana" panose="020B0604030504040204" pitchFamily="34" charset="0"/>
                <a:ea typeface="Verdana" panose="020B0604030504040204" pitchFamily="34" charset="0"/>
                <a:cs typeface="Arial"/>
              </a:rPr>
              <a:t> and panel data</a:t>
            </a:r>
            <a:r>
              <a:rPr lang="es-MX" sz="1600">
                <a:solidFill>
                  <a:schemeClr val="bg1"/>
                </a:solidFill>
                <a:latin typeface="Verdana" panose="020B0604030504040204" pitchFamily="34" charset="0"/>
                <a:ea typeface="Verdana" panose="020B0604030504040204" pitchFamily="34" charset="0"/>
                <a:cs typeface="Arial"/>
              </a:rPr>
              <a:t>. MIT </a:t>
            </a:r>
            <a:r>
              <a:rPr lang="es-MX" sz="1600" err="1">
                <a:solidFill>
                  <a:schemeClr val="bg1"/>
                </a:solidFill>
                <a:latin typeface="Verdana" panose="020B0604030504040204" pitchFamily="34" charset="0"/>
                <a:ea typeface="Verdana" panose="020B0604030504040204" pitchFamily="34" charset="0"/>
                <a:cs typeface="Arial"/>
              </a:rPr>
              <a:t>press</a:t>
            </a:r>
            <a:r>
              <a:rPr lang="es-MX" sz="1600">
                <a:solidFill>
                  <a:schemeClr val="bg1"/>
                </a:solidFill>
                <a:latin typeface="Verdana" panose="020B0604030504040204" pitchFamily="34" charset="0"/>
                <a:ea typeface="Verdana" panose="020B0604030504040204" pitchFamily="34" charset="0"/>
                <a:cs typeface="Arial"/>
              </a:rPr>
              <a:t>.</a:t>
            </a:r>
            <a:endParaRPr lang="es-ES">
              <a:solidFill>
                <a:schemeClr val="bg1"/>
              </a:solidFill>
              <a:latin typeface="Verdana" panose="020B0604030504040204" pitchFamily="34" charset="0"/>
              <a:ea typeface="Verdana" panose="020B0604030504040204" pitchFamily="34" charset="0"/>
            </a:endParaRPr>
          </a:p>
          <a:p>
            <a:r>
              <a:rPr lang="es-MX" sz="1600" err="1">
                <a:solidFill>
                  <a:schemeClr val="bg1"/>
                </a:solidFill>
                <a:latin typeface="Verdana" panose="020B0604030504040204" pitchFamily="34" charset="0"/>
                <a:ea typeface="Verdana" panose="020B0604030504040204" pitchFamily="34" charset="0"/>
                <a:cs typeface="Arial"/>
              </a:rPr>
              <a:t>Jurafsky</a:t>
            </a:r>
            <a:r>
              <a:rPr lang="es-MX" sz="1600">
                <a:solidFill>
                  <a:schemeClr val="bg1"/>
                </a:solidFill>
                <a:latin typeface="Verdana" panose="020B0604030504040204" pitchFamily="34" charset="0"/>
                <a:ea typeface="Verdana" panose="020B0604030504040204" pitchFamily="34" charset="0"/>
                <a:cs typeface="Arial"/>
              </a:rPr>
              <a:t>, D., &amp; Martin, J. H. </a:t>
            </a:r>
            <a:r>
              <a:rPr lang="es-MX" sz="1600" err="1">
                <a:solidFill>
                  <a:schemeClr val="bg1"/>
                </a:solidFill>
                <a:latin typeface="Verdana" panose="020B0604030504040204" pitchFamily="34" charset="0"/>
                <a:ea typeface="Verdana" panose="020B0604030504040204" pitchFamily="34" charset="0"/>
                <a:cs typeface="Arial"/>
              </a:rPr>
              <a:t>Speech</a:t>
            </a:r>
            <a:r>
              <a:rPr lang="es-MX" sz="1600">
                <a:solidFill>
                  <a:schemeClr val="bg1"/>
                </a:solidFill>
                <a:latin typeface="Verdana" panose="020B0604030504040204" pitchFamily="34" charset="0"/>
                <a:ea typeface="Verdana" panose="020B0604030504040204" pitchFamily="34" charset="0"/>
                <a:cs typeface="Arial"/>
              </a:rPr>
              <a:t> and </a:t>
            </a:r>
            <a:r>
              <a:rPr lang="es-MX" sz="1600" err="1">
                <a:solidFill>
                  <a:schemeClr val="bg1"/>
                </a:solidFill>
                <a:latin typeface="Verdana" panose="020B0604030504040204" pitchFamily="34" charset="0"/>
                <a:ea typeface="Verdana" panose="020B0604030504040204" pitchFamily="34" charset="0"/>
                <a:cs typeface="Arial"/>
              </a:rPr>
              <a:t>Language</a:t>
            </a:r>
            <a:r>
              <a:rPr lang="es-MX" sz="1600">
                <a:solidFill>
                  <a:schemeClr val="bg1"/>
                </a:solidFill>
                <a:latin typeface="Verdana" panose="020B0604030504040204" pitchFamily="34" charset="0"/>
                <a:ea typeface="Verdana" panose="020B0604030504040204" pitchFamily="34" charset="0"/>
                <a:cs typeface="Arial"/>
              </a:rPr>
              <a:t> Processing: </a:t>
            </a:r>
            <a:r>
              <a:rPr lang="es-MX" sz="1600" err="1">
                <a:solidFill>
                  <a:schemeClr val="bg1"/>
                </a:solidFill>
                <a:latin typeface="Verdana" panose="020B0604030504040204" pitchFamily="34" charset="0"/>
                <a:ea typeface="Verdana" panose="020B0604030504040204" pitchFamily="34" charset="0"/>
                <a:cs typeface="Arial"/>
              </a:rPr>
              <a:t>An</a:t>
            </a:r>
            <a:r>
              <a:rPr lang="es-MX" sz="1600">
                <a:solidFill>
                  <a:schemeClr val="bg1"/>
                </a:solidFill>
                <a:latin typeface="Verdana" panose="020B0604030504040204" pitchFamily="34" charset="0"/>
                <a:ea typeface="Verdana" panose="020B0604030504040204" pitchFamily="34" charset="0"/>
                <a:cs typeface="Arial"/>
              </a:rPr>
              <a:t> </a:t>
            </a:r>
            <a:r>
              <a:rPr lang="es-MX" sz="1600" err="1">
                <a:solidFill>
                  <a:schemeClr val="bg1"/>
                </a:solidFill>
                <a:latin typeface="Verdana" panose="020B0604030504040204" pitchFamily="34" charset="0"/>
                <a:ea typeface="Verdana" panose="020B0604030504040204" pitchFamily="34" charset="0"/>
                <a:cs typeface="Arial"/>
              </a:rPr>
              <a:t>Introduction</a:t>
            </a:r>
            <a:r>
              <a:rPr lang="es-MX" sz="1600">
                <a:solidFill>
                  <a:schemeClr val="bg1"/>
                </a:solidFill>
                <a:latin typeface="Verdana" panose="020B0604030504040204" pitchFamily="34" charset="0"/>
                <a:ea typeface="Verdana" panose="020B0604030504040204" pitchFamily="34" charset="0"/>
                <a:cs typeface="Arial"/>
              </a:rPr>
              <a:t> </a:t>
            </a:r>
            <a:r>
              <a:rPr lang="es-MX" sz="1600" err="1">
                <a:solidFill>
                  <a:schemeClr val="bg1"/>
                </a:solidFill>
                <a:latin typeface="Verdana" panose="020B0604030504040204" pitchFamily="34" charset="0"/>
                <a:ea typeface="Verdana" panose="020B0604030504040204" pitchFamily="34" charset="0"/>
                <a:cs typeface="Arial"/>
              </a:rPr>
              <a:t>to</a:t>
            </a:r>
            <a:r>
              <a:rPr lang="es-MX" sz="1600">
                <a:solidFill>
                  <a:schemeClr val="bg1"/>
                </a:solidFill>
                <a:latin typeface="Verdana" panose="020B0604030504040204" pitchFamily="34" charset="0"/>
                <a:ea typeface="Verdana" panose="020B0604030504040204" pitchFamily="34" charset="0"/>
                <a:cs typeface="Arial"/>
              </a:rPr>
              <a:t> Natural </a:t>
            </a:r>
            <a:r>
              <a:rPr lang="es-MX" sz="1600" err="1">
                <a:solidFill>
                  <a:schemeClr val="bg1"/>
                </a:solidFill>
                <a:latin typeface="Verdana" panose="020B0604030504040204" pitchFamily="34" charset="0"/>
                <a:ea typeface="Verdana" panose="020B0604030504040204" pitchFamily="34" charset="0"/>
                <a:cs typeface="Arial"/>
              </a:rPr>
              <a:t>Language</a:t>
            </a:r>
            <a:r>
              <a:rPr lang="es-MX" sz="1600">
                <a:solidFill>
                  <a:schemeClr val="bg1"/>
                </a:solidFill>
                <a:latin typeface="Verdana" panose="020B0604030504040204" pitchFamily="34" charset="0"/>
                <a:ea typeface="Verdana" panose="020B0604030504040204" pitchFamily="34" charset="0"/>
                <a:cs typeface="Arial"/>
              </a:rPr>
              <a:t> Processing, </a:t>
            </a:r>
            <a:r>
              <a:rPr lang="es-MX" sz="1600" err="1">
                <a:solidFill>
                  <a:schemeClr val="bg1"/>
                </a:solidFill>
                <a:latin typeface="Verdana" panose="020B0604030504040204" pitchFamily="34" charset="0"/>
                <a:ea typeface="Verdana" panose="020B0604030504040204" pitchFamily="34" charset="0"/>
                <a:cs typeface="Arial"/>
              </a:rPr>
              <a:t>Computational</a:t>
            </a:r>
            <a:r>
              <a:rPr lang="es-MX" sz="1600">
                <a:solidFill>
                  <a:schemeClr val="bg1"/>
                </a:solidFill>
                <a:latin typeface="Verdana" panose="020B0604030504040204" pitchFamily="34" charset="0"/>
                <a:ea typeface="Verdana" panose="020B0604030504040204" pitchFamily="34" charset="0"/>
                <a:cs typeface="Arial"/>
              </a:rPr>
              <a:t> </a:t>
            </a:r>
            <a:r>
              <a:rPr lang="es-MX" sz="1600" err="1">
                <a:solidFill>
                  <a:schemeClr val="bg1"/>
                </a:solidFill>
                <a:latin typeface="Verdana" panose="020B0604030504040204" pitchFamily="34" charset="0"/>
                <a:ea typeface="Verdana" panose="020B0604030504040204" pitchFamily="34" charset="0"/>
                <a:cs typeface="Arial"/>
              </a:rPr>
              <a:t>Linguistics</a:t>
            </a:r>
            <a:r>
              <a:rPr lang="es-MX" sz="1600">
                <a:solidFill>
                  <a:schemeClr val="bg1"/>
                </a:solidFill>
                <a:latin typeface="Verdana" panose="020B0604030504040204" pitchFamily="34" charset="0"/>
                <a:ea typeface="Verdana" panose="020B0604030504040204" pitchFamily="34" charset="0"/>
                <a:cs typeface="Arial"/>
              </a:rPr>
              <a:t>, and </a:t>
            </a:r>
            <a:r>
              <a:rPr lang="es-MX" sz="1600" err="1">
                <a:solidFill>
                  <a:schemeClr val="bg1"/>
                </a:solidFill>
                <a:latin typeface="Verdana" panose="020B0604030504040204" pitchFamily="34" charset="0"/>
                <a:ea typeface="Verdana" panose="020B0604030504040204" pitchFamily="34" charset="0"/>
                <a:cs typeface="Arial"/>
              </a:rPr>
              <a:t>Speech</a:t>
            </a:r>
            <a:r>
              <a:rPr lang="es-MX" sz="1600">
                <a:solidFill>
                  <a:schemeClr val="bg1"/>
                </a:solidFill>
                <a:latin typeface="Verdana" panose="020B0604030504040204" pitchFamily="34" charset="0"/>
                <a:ea typeface="Verdana" panose="020B0604030504040204" pitchFamily="34" charset="0"/>
                <a:cs typeface="Arial"/>
              </a:rPr>
              <a:t> </a:t>
            </a:r>
            <a:r>
              <a:rPr lang="es-MX" sz="1600" err="1">
                <a:solidFill>
                  <a:schemeClr val="bg1"/>
                </a:solidFill>
                <a:latin typeface="Verdana" panose="020B0604030504040204" pitchFamily="34" charset="0"/>
                <a:ea typeface="Verdana" panose="020B0604030504040204" pitchFamily="34" charset="0"/>
                <a:cs typeface="Arial"/>
              </a:rPr>
              <a:t>Recognition</a:t>
            </a:r>
            <a:r>
              <a:rPr lang="es-MX" sz="1600">
                <a:solidFill>
                  <a:schemeClr val="bg1"/>
                </a:solidFill>
                <a:latin typeface="Verdana" panose="020B0604030504040204" pitchFamily="34" charset="0"/>
                <a:ea typeface="Verdana" panose="020B0604030504040204" pitchFamily="34" charset="0"/>
                <a:cs typeface="Arial"/>
              </a:rPr>
              <a:t>.</a:t>
            </a:r>
            <a:endParaRPr lang="es-MX">
              <a:solidFill>
                <a:schemeClr val="bg1"/>
              </a:solidFill>
              <a:latin typeface="Verdana" panose="020B0604030504040204" pitchFamily="34" charset="0"/>
              <a:ea typeface="Verdana" panose="020B0604030504040204" pitchFamily="34" charset="0"/>
            </a:endParaRPr>
          </a:p>
          <a:p>
            <a:r>
              <a:rPr lang="es-MX" sz="1600">
                <a:solidFill>
                  <a:schemeClr val="bg1"/>
                </a:solidFill>
                <a:latin typeface="Verdana" panose="020B0604030504040204" pitchFamily="34" charset="0"/>
                <a:ea typeface="Verdana" panose="020B0604030504040204" pitchFamily="34" charset="0"/>
              </a:rPr>
              <a:t>James, G., Witten, D., Hastie, T., &amp; </a:t>
            </a:r>
            <a:r>
              <a:rPr lang="es-MX" sz="1600" err="1">
                <a:solidFill>
                  <a:schemeClr val="bg1"/>
                </a:solidFill>
                <a:latin typeface="Verdana" panose="020B0604030504040204" pitchFamily="34" charset="0"/>
                <a:ea typeface="Verdana" panose="020B0604030504040204" pitchFamily="34" charset="0"/>
              </a:rPr>
              <a:t>Tibshirani</a:t>
            </a:r>
            <a:r>
              <a:rPr lang="es-MX" sz="1600">
                <a:solidFill>
                  <a:schemeClr val="bg1"/>
                </a:solidFill>
                <a:latin typeface="Verdana" panose="020B0604030504040204" pitchFamily="34" charset="0"/>
                <a:ea typeface="Verdana" panose="020B0604030504040204" pitchFamily="34" charset="0"/>
              </a:rPr>
              <a:t>, R. (2013). </a:t>
            </a:r>
            <a:r>
              <a:rPr lang="es-MX" sz="1600" err="1">
                <a:solidFill>
                  <a:schemeClr val="bg1"/>
                </a:solidFill>
                <a:latin typeface="Verdana" panose="020B0604030504040204" pitchFamily="34" charset="0"/>
                <a:ea typeface="Verdana" panose="020B0604030504040204" pitchFamily="34" charset="0"/>
              </a:rPr>
              <a:t>An</a:t>
            </a:r>
            <a:r>
              <a:rPr lang="es-MX" sz="1600">
                <a:solidFill>
                  <a:schemeClr val="bg1"/>
                </a:solidFill>
                <a:latin typeface="Verdana" panose="020B0604030504040204" pitchFamily="34" charset="0"/>
                <a:ea typeface="Verdana" panose="020B0604030504040204" pitchFamily="34" charset="0"/>
              </a:rPr>
              <a:t> </a:t>
            </a:r>
            <a:r>
              <a:rPr lang="es-MX" sz="1600" err="1">
                <a:solidFill>
                  <a:schemeClr val="bg1"/>
                </a:solidFill>
                <a:latin typeface="Verdana" panose="020B0604030504040204" pitchFamily="34" charset="0"/>
                <a:ea typeface="Verdana" panose="020B0604030504040204" pitchFamily="34" charset="0"/>
              </a:rPr>
              <a:t>introduction</a:t>
            </a:r>
            <a:r>
              <a:rPr lang="es-MX" sz="1600">
                <a:solidFill>
                  <a:schemeClr val="bg1"/>
                </a:solidFill>
                <a:latin typeface="Verdana" panose="020B0604030504040204" pitchFamily="34" charset="0"/>
                <a:ea typeface="Verdana" panose="020B0604030504040204" pitchFamily="34" charset="0"/>
              </a:rPr>
              <a:t> </a:t>
            </a:r>
            <a:r>
              <a:rPr lang="es-MX" sz="1600" err="1">
                <a:solidFill>
                  <a:schemeClr val="bg1"/>
                </a:solidFill>
                <a:latin typeface="Verdana" panose="020B0604030504040204" pitchFamily="34" charset="0"/>
                <a:ea typeface="Verdana" panose="020B0604030504040204" pitchFamily="34" charset="0"/>
              </a:rPr>
              <a:t>to</a:t>
            </a:r>
            <a:r>
              <a:rPr lang="es-MX" sz="1600">
                <a:solidFill>
                  <a:schemeClr val="bg1"/>
                </a:solidFill>
                <a:latin typeface="Verdana" panose="020B0604030504040204" pitchFamily="34" charset="0"/>
                <a:ea typeface="Verdana" panose="020B0604030504040204" pitchFamily="34" charset="0"/>
              </a:rPr>
              <a:t> </a:t>
            </a:r>
            <a:r>
              <a:rPr lang="es-MX" sz="1600" err="1">
                <a:solidFill>
                  <a:schemeClr val="bg1"/>
                </a:solidFill>
                <a:latin typeface="Verdana" panose="020B0604030504040204" pitchFamily="34" charset="0"/>
                <a:ea typeface="Verdana" panose="020B0604030504040204" pitchFamily="34" charset="0"/>
              </a:rPr>
              <a:t>statistical</a:t>
            </a:r>
            <a:r>
              <a:rPr lang="es-MX" sz="1600">
                <a:solidFill>
                  <a:schemeClr val="bg1"/>
                </a:solidFill>
                <a:latin typeface="Verdana" panose="020B0604030504040204" pitchFamily="34" charset="0"/>
                <a:ea typeface="Verdana" panose="020B0604030504040204" pitchFamily="34" charset="0"/>
              </a:rPr>
              <a:t> </a:t>
            </a:r>
            <a:r>
              <a:rPr lang="es-MX" sz="1600" err="1">
                <a:solidFill>
                  <a:schemeClr val="bg1"/>
                </a:solidFill>
                <a:latin typeface="Verdana" panose="020B0604030504040204" pitchFamily="34" charset="0"/>
                <a:ea typeface="Verdana" panose="020B0604030504040204" pitchFamily="34" charset="0"/>
              </a:rPr>
              <a:t>learning</a:t>
            </a:r>
            <a:r>
              <a:rPr lang="es-MX" sz="1600">
                <a:solidFill>
                  <a:schemeClr val="bg1"/>
                </a:solidFill>
                <a:latin typeface="Verdana" panose="020B0604030504040204" pitchFamily="34" charset="0"/>
                <a:ea typeface="Verdana" panose="020B0604030504040204" pitchFamily="34" charset="0"/>
              </a:rPr>
              <a:t> (Vol. 112, p. 18). New York: </a:t>
            </a:r>
            <a:r>
              <a:rPr lang="es-MX" sz="1600" err="1">
                <a:solidFill>
                  <a:schemeClr val="bg1"/>
                </a:solidFill>
                <a:latin typeface="Verdana" panose="020B0604030504040204" pitchFamily="34" charset="0"/>
                <a:ea typeface="Verdana" panose="020B0604030504040204" pitchFamily="34" charset="0"/>
              </a:rPr>
              <a:t>springer</a:t>
            </a:r>
            <a:r>
              <a:rPr lang="es-MX" sz="1600">
                <a:solidFill>
                  <a:schemeClr val="bg1"/>
                </a:solidFill>
                <a:latin typeface="Verdana" panose="020B0604030504040204" pitchFamily="34" charset="0"/>
                <a:ea typeface="Verdana" panose="020B0604030504040204" pitchFamily="34" charset="0"/>
              </a:rPr>
              <a:t>. *Machine </a:t>
            </a:r>
            <a:r>
              <a:rPr lang="es-MX" sz="1600" err="1">
                <a:solidFill>
                  <a:schemeClr val="bg1"/>
                </a:solidFill>
                <a:latin typeface="Verdana" panose="020B0604030504040204" pitchFamily="34" charset="0"/>
                <a:ea typeface="Verdana" panose="020B0604030504040204" pitchFamily="34" charset="0"/>
              </a:rPr>
              <a:t>Learning</a:t>
            </a:r>
            <a:r>
              <a:rPr lang="es-MX" sz="1600">
                <a:solidFill>
                  <a:schemeClr val="bg1"/>
                </a:solidFill>
                <a:latin typeface="Verdana" panose="020B0604030504040204" pitchFamily="34" charset="0"/>
                <a:ea typeface="Verdana" panose="020B0604030504040204" pitchFamily="34" charset="0"/>
              </a:rPr>
              <a:t>*</a:t>
            </a:r>
            <a:endParaRPr lang="es-MX">
              <a:solidFill>
                <a:schemeClr val="bg1"/>
              </a:solidFill>
              <a:latin typeface="Verdana" panose="020B0604030504040204" pitchFamily="34" charset="0"/>
              <a:ea typeface="Verdana" panose="020B0604030504040204" pitchFamily="34" charset="0"/>
            </a:endParaRPr>
          </a:p>
          <a:p>
            <a:endParaRPr lang="es-MX" sz="3000" b="1">
              <a:solidFill>
                <a:schemeClr val="bg1"/>
              </a:solidFill>
              <a:latin typeface="Verdana" panose="020B0604030504040204" pitchFamily="34" charset="0"/>
              <a:ea typeface="Verdana" panose="020B0604030504040204" pitchFamily="34" charset="0"/>
            </a:endParaRPr>
          </a:p>
        </p:txBody>
      </p:sp>
      <p:pic>
        <p:nvPicPr>
          <p:cNvPr id="4" name="Imagen 3" descr="Icono&#10;&#10;El contenido generado por inteligencia artificial puede ser incorrecto.">
            <a:extLst>
              <a:ext uri="{FF2B5EF4-FFF2-40B4-BE49-F238E27FC236}">
                <a16:creationId xmlns:a16="http://schemas.microsoft.com/office/drawing/2014/main" id="{C824EDDD-9FAA-D03E-8EC6-32AB671DD8F4}"/>
              </a:ext>
            </a:extLst>
          </p:cNvPr>
          <p:cNvPicPr>
            <a:picLocks noChangeAspect="1"/>
          </p:cNvPicPr>
          <p:nvPr/>
        </p:nvPicPr>
        <p:blipFill>
          <a:blip r:embed="rId5"/>
          <a:stretch>
            <a:fillRect/>
          </a:stretch>
        </p:blipFill>
        <p:spPr>
          <a:xfrm>
            <a:off x="-571500" y="517922"/>
            <a:ext cx="5143500" cy="5143500"/>
          </a:xfrm>
          <a:prstGeom prst="rect">
            <a:avLst/>
          </a:prstGeom>
        </p:spPr>
      </p:pic>
      <p:sp>
        <p:nvSpPr>
          <p:cNvPr id="5" name="CuadroTexto 4">
            <a:extLst>
              <a:ext uri="{FF2B5EF4-FFF2-40B4-BE49-F238E27FC236}">
                <a16:creationId xmlns:a16="http://schemas.microsoft.com/office/drawing/2014/main" id="{F88EB8B3-0C9F-6D52-E732-B8189897E13F}"/>
              </a:ext>
            </a:extLst>
          </p:cNvPr>
          <p:cNvSpPr txBox="1"/>
          <p:nvPr/>
        </p:nvSpPr>
        <p:spPr>
          <a:xfrm>
            <a:off x="1614763" y="197428"/>
            <a:ext cx="5914473"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dirty="0">
                <a:solidFill>
                  <a:schemeClr val="bg1"/>
                </a:solidFill>
                <a:latin typeface="Verdana" panose="020B0604030504040204" pitchFamily="34" charset="0"/>
                <a:ea typeface="Verdana" panose="020B0604030504040204" pitchFamily="34" charset="0"/>
              </a:rPr>
              <a:t>Referencias</a:t>
            </a:r>
            <a:endParaRPr lang="es-ES" dirty="0">
              <a:solidFill>
                <a:schemeClr val="bg1"/>
              </a:solidFill>
              <a:latin typeface="Verdana" panose="020B0604030504040204" pitchFamily="34" charset="0"/>
              <a:ea typeface="Verdana" panose="020B0604030504040204" pitchFamily="34" charset="0"/>
            </a:endParaRPr>
          </a:p>
          <a:p>
            <a:pPr algn="l"/>
            <a:endParaRPr lang="es-E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98836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0772-C7C3-94AF-CB0F-CC73ADA7A29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00092C4B-4D2B-E0FB-2722-95E2549F1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A5126F39-E8BC-65CF-0377-15FEB1ECE54E}"/>
              </a:ext>
            </a:extLst>
          </p:cNvPr>
          <p:cNvSpPr/>
          <p:nvPr/>
        </p:nvSpPr>
        <p:spPr>
          <a:xfrm>
            <a:off x="3898346" y="24297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Picture 2">
            <a:extLst>
              <a:ext uri="{FF2B5EF4-FFF2-40B4-BE49-F238E27FC236}">
                <a16:creationId xmlns:a16="http://schemas.microsoft.com/office/drawing/2014/main" id="{C69D4BEC-2481-C5DC-F721-0F63F5C2A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042" y="1168432"/>
            <a:ext cx="6248680" cy="34278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a:extLst>
              <a:ext uri="{FF2B5EF4-FFF2-40B4-BE49-F238E27FC236}">
                <a16:creationId xmlns:a16="http://schemas.microsoft.com/office/drawing/2014/main" id="{3E600E52-9EE6-36A6-5C84-CD019EB53F91}"/>
              </a:ext>
            </a:extLst>
          </p:cNvPr>
          <p:cNvSpPr txBox="1"/>
          <p:nvPr/>
        </p:nvSpPr>
        <p:spPr>
          <a:xfrm>
            <a:off x="1335722" y="492301"/>
            <a:ext cx="6480513" cy="584775"/>
          </a:xfrm>
          <a:prstGeom prst="rect">
            <a:avLst/>
          </a:prstGeom>
          <a:noFill/>
        </p:spPr>
        <p:txBody>
          <a:bodyPr wrap="square" lIns="91440" tIns="45720" rIns="91440" bIns="45720" rtlCol="0" anchor="t">
            <a:spAutoFit/>
          </a:bodyPr>
          <a:lstStyle/>
          <a:p>
            <a:pPr algn="ctr"/>
            <a:r>
              <a:rPr lang="es-CO" sz="3200" b="1" dirty="0">
                <a:solidFill>
                  <a:srgbClr val="243671"/>
                </a:solidFill>
                <a:latin typeface="Verdana"/>
                <a:ea typeface="Verdana"/>
              </a:rPr>
              <a:t>Ejemplo Modelos de DL✍</a:t>
            </a:r>
            <a:endParaRPr lang="es-CO" sz="3200">
              <a:solidFill>
                <a:srgbClr val="243671"/>
              </a:solidFill>
              <a:latin typeface="Verdana"/>
              <a:ea typeface="Verdana"/>
            </a:endParaRPr>
          </a:p>
        </p:txBody>
      </p:sp>
    </p:spTree>
    <p:extLst>
      <p:ext uri="{BB962C8B-B14F-4D97-AF65-F5344CB8AC3E}">
        <p14:creationId xmlns:p14="http://schemas.microsoft.com/office/powerpoint/2010/main" val="3466212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a:extLst>
            <a:ext uri="{FF2B5EF4-FFF2-40B4-BE49-F238E27FC236}">
              <a16:creationId xmlns:a16="http://schemas.microsoft.com/office/drawing/2014/main" id="{1A06778B-8F18-0029-D7C0-2F4320792FE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0E8C0777-3A96-D7AF-B050-4D0A5EC19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95879D3D-40E5-4278-9DC5-764B40777137}"/>
              </a:ext>
            </a:extLst>
          </p:cNvPr>
          <p:cNvSpPr/>
          <p:nvPr/>
        </p:nvSpPr>
        <p:spPr>
          <a:xfrm>
            <a:off x="3915599" y="38435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1">
            <a:extLst>
              <a:ext uri="{FF2B5EF4-FFF2-40B4-BE49-F238E27FC236}">
                <a16:creationId xmlns:a16="http://schemas.microsoft.com/office/drawing/2014/main" id="{F0DAB334-862F-DBD2-A86A-80BAD5AD7C12}"/>
              </a:ext>
            </a:extLst>
          </p:cNvPr>
          <p:cNvSpPr txBox="1"/>
          <p:nvPr/>
        </p:nvSpPr>
        <p:spPr>
          <a:xfrm>
            <a:off x="673469" y="224095"/>
            <a:ext cx="7303739" cy="646331"/>
          </a:xfrm>
          <a:prstGeom prst="rect">
            <a:avLst/>
          </a:prstGeom>
          <a:noFill/>
        </p:spPr>
        <p:txBody>
          <a:bodyPr wrap="square" lIns="91440" tIns="45720" rIns="91440" bIns="45720" rtlCol="0" anchor="t">
            <a:spAutoFit/>
          </a:bodyPr>
          <a:lstStyle/>
          <a:p>
            <a:r>
              <a:rPr lang="es-CO" sz="3600" b="1">
                <a:solidFill>
                  <a:srgbClr val="243671"/>
                </a:solidFill>
                <a:latin typeface="Verdana"/>
                <a:ea typeface="Verdana"/>
              </a:rPr>
              <a:t>M</a:t>
            </a:r>
            <a:r>
              <a:rPr lang="es-CO" sz="3600" b="1">
                <a:solidFill>
                  <a:srgbClr val="243671"/>
                </a:solidFill>
                <a:latin typeface="Verdana"/>
                <a:ea typeface="Verdana"/>
                <a:cs typeface="+mn-lt"/>
              </a:rPr>
              <a:t>odelos de Deep </a:t>
            </a:r>
            <a:r>
              <a:rPr lang="es-CO" sz="3600" b="1" err="1">
                <a:solidFill>
                  <a:srgbClr val="243671"/>
                </a:solidFill>
                <a:latin typeface="Verdana"/>
                <a:ea typeface="Verdana"/>
                <a:cs typeface="+mn-lt"/>
              </a:rPr>
              <a:t>Learning</a:t>
            </a:r>
          </a:p>
        </p:txBody>
      </p:sp>
      <p:sp>
        <p:nvSpPr>
          <p:cNvPr id="2" name="CuadroTexto 1">
            <a:extLst>
              <a:ext uri="{FF2B5EF4-FFF2-40B4-BE49-F238E27FC236}">
                <a16:creationId xmlns:a16="http://schemas.microsoft.com/office/drawing/2014/main" id="{53DF6377-0086-128B-D848-22B2FF23F851}"/>
              </a:ext>
            </a:extLst>
          </p:cNvPr>
          <p:cNvSpPr txBox="1"/>
          <p:nvPr/>
        </p:nvSpPr>
        <p:spPr>
          <a:xfrm>
            <a:off x="673924" y="1073649"/>
            <a:ext cx="716979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latin typeface="Verdana"/>
                <a:ea typeface="Verdana"/>
              </a:rPr>
              <a:t>Generalidades del Deep Learning, los modelos de redes neuronales ya se habían empezado a desarrollar desde 1980 no obstante su uso no estaba difundido por temas de (1) costos computacionales y la (2) dificultad para entrenarlos correctamente respecto a otros métodos. </a:t>
            </a:r>
            <a:endParaRPr lang="es-ES" sz="1600">
              <a:latin typeface="Verdana"/>
              <a:ea typeface="Verdana"/>
            </a:endParaRPr>
          </a:p>
          <a:p>
            <a:endParaRPr lang="es-CO" sz="1600">
              <a:latin typeface="Verdana"/>
              <a:ea typeface="Verdana"/>
            </a:endParaRPr>
          </a:p>
          <a:p>
            <a:r>
              <a:rPr lang="es-CO" sz="1600">
                <a:latin typeface="Verdana"/>
                <a:ea typeface="Verdana"/>
              </a:rPr>
              <a:t>No obstante, para problemas que empezaron a ser altamente no lineales y que adicionalmente estaban desplegados sobre una gran cantidad de datos, empezaron a tener nuevamente fuerza. </a:t>
            </a:r>
          </a:p>
          <a:p>
            <a:endParaRPr lang="es-CO" sz="1600">
              <a:latin typeface="Verdana"/>
              <a:ea typeface="Verdana"/>
            </a:endParaRPr>
          </a:p>
          <a:p>
            <a:r>
              <a:rPr lang="es-CO" sz="1600">
                <a:latin typeface="Verdana"/>
                <a:ea typeface="Verdana"/>
              </a:rPr>
              <a:t>Empezaron a surgir entonces dos grandes grupos de modelos de Deep </a:t>
            </a:r>
            <a:r>
              <a:rPr lang="es-CO" sz="1600" err="1">
                <a:latin typeface="Verdana"/>
                <a:ea typeface="Verdana"/>
              </a:rPr>
              <a:t>Learning</a:t>
            </a:r>
            <a:r>
              <a:rPr lang="es-CO" sz="1600">
                <a:latin typeface="Verdana"/>
                <a:ea typeface="Verdana"/>
              </a:rPr>
              <a:t>. Modelos de redes convolucionales (CNN) y modelos de redes recurrentes (</a:t>
            </a:r>
            <a:r>
              <a:rPr lang="es-CO" sz="1600" err="1">
                <a:latin typeface="Verdana"/>
                <a:ea typeface="Verdana"/>
              </a:rPr>
              <a:t>RNNs</a:t>
            </a:r>
            <a:r>
              <a:rPr lang="es-CO" sz="1600">
                <a:latin typeface="Verdana"/>
                <a:ea typeface="Verdana"/>
              </a:rPr>
              <a:t>).</a:t>
            </a:r>
            <a:endParaRPr lang="es-ES" sz="1600">
              <a:latin typeface="Verdana"/>
              <a:ea typeface="Verdana"/>
            </a:endParaRPr>
          </a:p>
          <a:p>
            <a:pPr algn="l"/>
            <a:endParaRPr lang="es-ES" sz="1600">
              <a:latin typeface="Verdana"/>
              <a:ea typeface="Verdana"/>
            </a:endParaRPr>
          </a:p>
        </p:txBody>
      </p:sp>
    </p:spTree>
    <p:extLst>
      <p:ext uri="{BB962C8B-B14F-4D97-AF65-F5344CB8AC3E}">
        <p14:creationId xmlns:p14="http://schemas.microsoft.com/office/powerpoint/2010/main" val="184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56BDA5BB-A8AD-F946-AAF5-E72453982C29}"/>
            </a:ext>
          </a:extLst>
        </p:cNvPr>
        <p:cNvGrpSpPr/>
        <p:nvPr/>
      </p:nvGrpSpPr>
      <p:grpSpPr>
        <a:xfrm>
          <a:off x="0" y="0"/>
          <a:ext cx="0" cy="0"/>
          <a:chOff x="0" y="0"/>
          <a:chExt cx="0" cy="0"/>
        </a:xfrm>
      </p:grpSpPr>
      <p:pic>
        <p:nvPicPr>
          <p:cNvPr id="3" name="Imagen 2" descr="machine learning - When to use a neural network with just one output neuron  and when with multiple output neurons? - Stack Overflow">
            <a:extLst>
              <a:ext uri="{FF2B5EF4-FFF2-40B4-BE49-F238E27FC236}">
                <a16:creationId xmlns:a16="http://schemas.microsoft.com/office/drawing/2014/main" id="{D8A99039-8BB3-540D-8151-0DA426F34D06}"/>
              </a:ext>
            </a:extLst>
          </p:cNvPr>
          <p:cNvPicPr>
            <a:picLocks noChangeAspect="1"/>
          </p:cNvPicPr>
          <p:nvPr/>
        </p:nvPicPr>
        <p:blipFill>
          <a:blip r:embed="rId3"/>
          <a:stretch>
            <a:fillRect/>
          </a:stretch>
        </p:blipFill>
        <p:spPr>
          <a:xfrm>
            <a:off x="4806553" y="1520427"/>
            <a:ext cx="4085035" cy="2861668"/>
          </a:xfrm>
          <a:prstGeom prst="rect">
            <a:avLst/>
          </a:prstGeom>
        </p:spPr>
      </p:pic>
      <p:pic>
        <p:nvPicPr>
          <p:cNvPr id="8" name="Imagen 7">
            <a:extLst>
              <a:ext uri="{FF2B5EF4-FFF2-40B4-BE49-F238E27FC236}">
                <a16:creationId xmlns:a16="http://schemas.microsoft.com/office/drawing/2014/main" id="{86801C73-58DA-09B6-D8A7-373369D38EDA}"/>
              </a:ext>
            </a:extLst>
          </p:cNvPr>
          <p:cNvPicPr>
            <a:picLocks noChangeAspect="1"/>
          </p:cNvPicPr>
          <p:nvPr/>
        </p:nvPicPr>
        <p:blipFill>
          <a:blip r:embed="rId4">
            <a:extLst>
              <a:ext uri="{28A0092B-C50C-407E-A947-70E740481C1C}">
                <a14:useLocalDpi xmlns:a14="http://schemas.microsoft.com/office/drawing/2010/main" val="0"/>
              </a:ext>
            </a:extLst>
          </a:blip>
          <a:srcRect l="98"/>
          <a:stretch/>
        </p:blipFill>
        <p:spPr>
          <a:xfrm>
            <a:off x="8930" y="0"/>
            <a:ext cx="9135076" cy="5143500"/>
          </a:xfrm>
          <a:prstGeom prst="rect">
            <a:avLst/>
          </a:prstGeom>
        </p:spPr>
      </p:pic>
      <p:sp>
        <p:nvSpPr>
          <p:cNvPr id="10" name="TextBox 1">
            <a:extLst>
              <a:ext uri="{FF2B5EF4-FFF2-40B4-BE49-F238E27FC236}">
                <a16:creationId xmlns:a16="http://schemas.microsoft.com/office/drawing/2014/main" id="{E9EB8D8F-53F0-B105-21EC-8BF0C19D05DF}"/>
              </a:ext>
            </a:extLst>
          </p:cNvPr>
          <p:cNvSpPr txBox="1"/>
          <p:nvPr/>
        </p:nvSpPr>
        <p:spPr>
          <a:xfrm>
            <a:off x="1212039" y="329619"/>
            <a:ext cx="6727153" cy="584775"/>
          </a:xfrm>
          <a:prstGeom prst="rect">
            <a:avLst/>
          </a:prstGeom>
          <a:noFill/>
        </p:spPr>
        <p:txBody>
          <a:bodyPr wrap="square" lIns="91440" tIns="45720" rIns="91440" bIns="45720" rtlCol="0" anchor="t">
            <a:spAutoFit/>
          </a:bodyPr>
          <a:lstStyle/>
          <a:p>
            <a:pPr algn="ctr"/>
            <a:r>
              <a:rPr lang="es-CO" sz="3200" b="1">
                <a:solidFill>
                  <a:srgbClr val="243671"/>
                </a:solidFill>
                <a:latin typeface="Verdana"/>
                <a:ea typeface="Verdana"/>
                <a:cs typeface="+mn-lt"/>
              </a:rPr>
              <a:t>Modelos de Deep </a:t>
            </a:r>
            <a:r>
              <a:rPr lang="es-CO" sz="3200" b="1" err="1">
                <a:solidFill>
                  <a:srgbClr val="243671"/>
                </a:solidFill>
                <a:latin typeface="Verdana"/>
                <a:ea typeface="Verdana"/>
                <a:cs typeface="+mn-lt"/>
              </a:rPr>
              <a:t>Learning</a:t>
            </a:r>
            <a:r>
              <a:rPr lang="es-CO" sz="3200" b="1">
                <a:solidFill>
                  <a:srgbClr val="243671"/>
                </a:solidFill>
                <a:latin typeface="Verdana"/>
                <a:ea typeface="Verdana"/>
                <a:cs typeface="+mn-lt"/>
              </a:rPr>
              <a:t> </a:t>
            </a:r>
            <a:endParaRPr lang="es-ES" sz="1600">
              <a:latin typeface="Verdana"/>
              <a:ea typeface="Verdana"/>
              <a:cs typeface="+mn-lt"/>
            </a:endParaRPr>
          </a:p>
        </p:txBody>
      </p:sp>
      <p:pic>
        <p:nvPicPr>
          <p:cNvPr id="5" name="Imagen 4" descr="machine learning - When to use a neural network with just one output neuron  and when with multiple output neurons? - Stack Overflow">
            <a:extLst>
              <a:ext uri="{FF2B5EF4-FFF2-40B4-BE49-F238E27FC236}">
                <a16:creationId xmlns:a16="http://schemas.microsoft.com/office/drawing/2014/main" id="{DCC97C82-A130-A48D-E2E7-644485E31CF0}"/>
              </a:ext>
            </a:extLst>
          </p:cNvPr>
          <p:cNvPicPr>
            <a:picLocks noChangeAspect="1"/>
          </p:cNvPicPr>
          <p:nvPr/>
        </p:nvPicPr>
        <p:blipFill>
          <a:blip r:embed="rId3"/>
          <a:stretch>
            <a:fillRect/>
          </a:stretch>
        </p:blipFill>
        <p:spPr>
          <a:xfrm>
            <a:off x="4815483" y="1288256"/>
            <a:ext cx="4076105" cy="3209925"/>
          </a:xfrm>
          <a:prstGeom prst="rect">
            <a:avLst/>
          </a:prstGeom>
        </p:spPr>
      </p:pic>
      <p:pic>
        <p:nvPicPr>
          <p:cNvPr id="11" name="Picture 9" descr="A black background with a black square&#10;&#10;Description automatically generated with medium confidence">
            <a:extLst>
              <a:ext uri="{FF2B5EF4-FFF2-40B4-BE49-F238E27FC236}">
                <a16:creationId xmlns:a16="http://schemas.microsoft.com/office/drawing/2014/main" id="{5AC930D2-7236-3FE3-46C3-DFBE74A5BFF2}"/>
              </a:ext>
            </a:extLst>
          </p:cNvPr>
          <p:cNvPicPr>
            <a:picLocks noChangeAspect="1"/>
          </p:cNvPicPr>
          <p:nvPr/>
        </p:nvPicPr>
        <p:blipFill>
          <a:blip r:embed="rId5">
            <a:alphaModFix amt="3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4375393" y="717661"/>
            <a:ext cx="5828878" cy="5828878"/>
          </a:xfrm>
          <a:prstGeom prst="rect">
            <a:avLst/>
          </a:prstGeom>
        </p:spPr>
      </p:pic>
      <p:sp>
        <p:nvSpPr>
          <p:cNvPr id="13" name="CuadroTexto 12">
            <a:extLst>
              <a:ext uri="{FF2B5EF4-FFF2-40B4-BE49-F238E27FC236}">
                <a16:creationId xmlns:a16="http://schemas.microsoft.com/office/drawing/2014/main" id="{7764E136-CF2C-4DBE-58A0-BB914FDCF001}"/>
              </a:ext>
            </a:extLst>
          </p:cNvPr>
          <p:cNvSpPr txBox="1"/>
          <p:nvPr/>
        </p:nvSpPr>
        <p:spPr>
          <a:xfrm>
            <a:off x="863264" y="1368624"/>
            <a:ext cx="370841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l" rtl="0">
              <a:buFont typeface="Arial"/>
              <a:buChar char="•"/>
            </a:pPr>
            <a:r>
              <a:rPr lang="es-CO" sz="1200" kern="100">
                <a:latin typeface="Verdana"/>
                <a:ea typeface="Verdana"/>
                <a:cs typeface="Arial"/>
              </a:rPr>
              <a:t>Red neuronal simple: </a:t>
            </a:r>
          </a:p>
          <a:p>
            <a:pPr marL="228600" indent="-228600" algn="l" rtl="0"/>
            <a:endParaRPr lang="es-ES" sz="1200">
              <a:latin typeface="Verdana"/>
              <a:ea typeface="Verdana"/>
            </a:endParaRPr>
          </a:p>
          <a:p>
            <a:pPr marL="0" indent="0" algn="l" rtl="0"/>
            <a:r>
              <a:rPr lang="es-CO" sz="1200" kern="100">
                <a:latin typeface="Verdana"/>
                <a:ea typeface="Verdana"/>
                <a:cs typeface="Arial"/>
              </a:rPr>
              <a:t>Una red neuronal simple nos permite entonces relacionar una series de inputs con una serie de outputs, por medio de K unidades, esto lo podemos representar con la siguiente ecuación: </a:t>
            </a:r>
          </a:p>
          <a:p>
            <a:pPr marL="0" indent="0" algn="l"/>
            <a:endParaRPr lang="es-CO" sz="1200" kern="100">
              <a:latin typeface="Verdana"/>
              <a:ea typeface="Verdana"/>
              <a:cs typeface="Arial"/>
            </a:endParaRPr>
          </a:p>
          <a:p>
            <a:endParaRPr lang="es-CO" sz="1200" kern="100">
              <a:latin typeface="Verdana"/>
              <a:ea typeface="Verdana"/>
              <a:cs typeface="Arial"/>
            </a:endParaRPr>
          </a:p>
          <a:p>
            <a:endParaRPr lang="es-CO" sz="1200" kern="100">
              <a:latin typeface="Verdana"/>
              <a:ea typeface="Verdana"/>
              <a:cs typeface="Arial"/>
            </a:endParaRPr>
          </a:p>
          <a:p>
            <a:endParaRPr lang="es-ES" sz="1200">
              <a:latin typeface="Verdana"/>
              <a:ea typeface="Verdana"/>
              <a:cs typeface="Arial"/>
            </a:endParaRPr>
          </a:p>
          <a:p>
            <a:pPr marL="228600" indent="-228600" algn="l" rtl="0">
              <a:buFont typeface="Arial"/>
              <a:buChar char="•"/>
            </a:pPr>
            <a:r>
              <a:rPr lang="es-CO" sz="1200" kern="100">
                <a:latin typeface="Verdana"/>
                <a:ea typeface="Verdana"/>
                <a:cs typeface="Arial"/>
              </a:rPr>
              <a:t>La función es entonces un componente clave del modelo entendiendo que este el que debe determinar la no-linealidad del problema.</a:t>
            </a:r>
            <a:endParaRPr lang="es-ES" sz="1200">
              <a:latin typeface="Verdana"/>
              <a:ea typeface="Verdana"/>
            </a:endParaRPr>
          </a:p>
        </p:txBody>
      </p:sp>
      <p:pic>
        <p:nvPicPr>
          <p:cNvPr id="14" name="Imagen 13" descr="Imagen que contiene Diagrama&#10;&#10;El contenido generado por inteligencia artificial puede ser incorrecto.">
            <a:extLst>
              <a:ext uri="{FF2B5EF4-FFF2-40B4-BE49-F238E27FC236}">
                <a16:creationId xmlns:a16="http://schemas.microsoft.com/office/drawing/2014/main" id="{AE40C467-7358-6977-BCE0-656DE36989B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095322" y="2676066"/>
            <a:ext cx="3245049" cy="759620"/>
          </a:xfrm>
          <a:prstGeom prst="rect">
            <a:avLst/>
          </a:prstGeom>
        </p:spPr>
      </p:pic>
    </p:spTree>
    <p:extLst>
      <p:ext uri="{BB962C8B-B14F-4D97-AF65-F5344CB8AC3E}">
        <p14:creationId xmlns:p14="http://schemas.microsoft.com/office/powerpoint/2010/main" val="35224064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43308E2C2DD958489E9C8E793A06D5E8" ma:contentTypeVersion="12" ma:contentTypeDescription="Crear nuevo documento." ma:contentTypeScope="" ma:versionID="15bad16732292c4f60c2fe2543764aaa">
  <xsd:schema xmlns:xsd="http://www.w3.org/2001/XMLSchema" xmlns:xs="http://www.w3.org/2001/XMLSchema" xmlns:p="http://schemas.microsoft.com/office/2006/metadata/properties" xmlns:ns2="25213e9b-8bb7-45b5-914f-c3dad939e17d" xmlns:ns3="01dc86f4-2cda-4f90-8d8a-536c7f0a1faf" targetNamespace="http://schemas.microsoft.com/office/2006/metadata/properties" ma:root="true" ma:fieldsID="632d20f4bf6d4b5af68901bea9c74cdf" ns2:_="" ns3:_="">
    <xsd:import namespace="25213e9b-8bb7-45b5-914f-c3dad939e17d"/>
    <xsd:import namespace="01dc86f4-2cda-4f90-8d8a-536c7f0a1fa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213e9b-8bb7-45b5-914f-c3dad939e1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afde7d27-8406-4ddb-a862-9a55ababfa0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dc86f4-2cda-4f90-8d8a-536c7f0a1fa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c2d3c77-2e92-445b-8ebb-36fca2b1a4fa}" ma:internalName="TaxCatchAll" ma:showField="CatchAllData" ma:web="01dc86f4-2cda-4f90-8d8a-536c7f0a1faf">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2497B5-FF05-47AF-A91E-839BE0A3F7FE}">
  <ds:schemaRefs>
    <ds:schemaRef ds:uri="http://schemas.microsoft.com/sharepoint/v3/contenttype/forms"/>
  </ds:schemaRefs>
</ds:datastoreItem>
</file>

<file path=customXml/itemProps2.xml><?xml version="1.0" encoding="utf-8"?>
<ds:datastoreItem xmlns:ds="http://schemas.openxmlformats.org/officeDocument/2006/customXml" ds:itemID="{C7CF4002-7D28-4AFD-9112-99E95AEF1B48}">
  <ds:schemaRefs>
    <ds:schemaRef ds:uri="01dc86f4-2cda-4f90-8d8a-536c7f0a1faf"/>
    <ds:schemaRef ds:uri="25213e9b-8bb7-45b5-914f-c3dad939e1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724</TotalTime>
  <Words>3758</Words>
  <Application>Microsoft Office PowerPoint</Application>
  <PresentationFormat>On-screen Show (16:9)</PresentationFormat>
  <Paragraphs>405</Paragraphs>
  <Slides>62</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Yu Mincho</vt:lpstr>
      <vt:lpstr>Aptos</vt:lpstr>
      <vt:lpstr>Arial</vt:lpstr>
      <vt:lpstr>Calibri</vt:lpstr>
      <vt:lpstr>Cambria Math</vt:lpstr>
      <vt:lpstr>Verdana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Modelos de Deep Learning </vt:lpstr>
      <vt:lpstr>PowerPoint Presentation</vt:lpstr>
      <vt:lpstr>PowerPoint Presentation</vt:lpstr>
      <vt:lpstr>PowerPoint Presentation</vt:lpstr>
      <vt:lpstr>Modelos de Lenguaje de Gran Tamaño</vt:lpstr>
      <vt:lpstr>PowerPoint Presentation</vt:lpstr>
      <vt:lpstr>PowerPoint Presentation</vt:lpstr>
      <vt:lpstr>PowerPoint Presentation</vt:lpstr>
      <vt:lpstr>PowerPoint Presentation</vt:lpstr>
      <vt:lpstr>Modelos de Lenguaje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Jhon Henry Osorno Aguirre</dc:creator>
  <cp:lastModifiedBy>Esteban Camargo Forero</cp:lastModifiedBy>
  <cp:revision>210</cp:revision>
  <dcterms:created xsi:type="dcterms:W3CDTF">2024-10-01T08:39:16Z</dcterms:created>
  <dcterms:modified xsi:type="dcterms:W3CDTF">2025-03-04T12:27:28Z</dcterms:modified>
</cp:coreProperties>
</file>